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be67ed4b9324450" /><Relationship Type="http://schemas.openxmlformats.org/officeDocument/2006/relationships/extended-properties" Target="/docProps/app.xml" Id="Rc9d78f04c014415c" /><Relationship Type="http://schemas.openxmlformats.org/officeDocument/2006/relationships/officeDocument" Target="/ppt/presentation.xml" Id="Rb25b892a02df48d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72e08000de44c2f"/>
  </p:sldMasterIdLst>
  <p:notesMasterIdLst>
    <p:notesMasterId xmlns:r="http://schemas.openxmlformats.org/officeDocument/2006/relationships" r:id="Re616f49851054ab9"/>
  </p:notesMasterIdLst>
  <p:sldIdLst>
    <p:sldId xmlns:r="http://schemas.openxmlformats.org/officeDocument/2006/relationships" id="256" r:id="R0870fae8727a4031"/>
    <p:sldId xmlns:r="http://schemas.openxmlformats.org/officeDocument/2006/relationships" id="257" r:id="R23cd80de23ce4d40"/>
    <p:sldId xmlns:r="http://schemas.openxmlformats.org/officeDocument/2006/relationships" id="258" r:id="Rb0eff57c31284462"/>
    <p:sldId xmlns:r="http://schemas.openxmlformats.org/officeDocument/2006/relationships" id="259" r:id="R687e423befdc456f"/>
    <p:sldId xmlns:r="http://schemas.openxmlformats.org/officeDocument/2006/relationships" id="260" r:id="R06e1c9b357d04199"/>
    <p:sldId xmlns:r="http://schemas.openxmlformats.org/officeDocument/2006/relationships" id="261" r:id="R81fe594b2a58481c"/>
    <p:sldId xmlns:r="http://schemas.openxmlformats.org/officeDocument/2006/relationships" id="262" r:id="Rf169aeb4b5e84bc1"/>
    <p:sldId xmlns:r="http://schemas.openxmlformats.org/officeDocument/2006/relationships" id="263" r:id="Raa254e92db8d47a6"/>
    <p:sldId xmlns:r="http://schemas.openxmlformats.org/officeDocument/2006/relationships" id="264" r:id="R3d1c8372f1a549ec"/>
    <p:sldId xmlns:r="http://schemas.openxmlformats.org/officeDocument/2006/relationships" id="265" r:id="R425655edcc2d4043"/>
    <p:sldId xmlns:r="http://schemas.openxmlformats.org/officeDocument/2006/relationships" id="266" r:id="Rbdd00466d48b4879"/>
    <p:sldId xmlns:r="http://schemas.openxmlformats.org/officeDocument/2006/relationships" id="267" r:id="R0680b2a521d04dd9"/>
    <p:sldId xmlns:r="http://schemas.openxmlformats.org/officeDocument/2006/relationships" id="268" r:id="Rc52996a9ac3c4aa2"/>
    <p:sldId xmlns:r="http://schemas.openxmlformats.org/officeDocument/2006/relationships" id="269" r:id="Rc90502052ff2419f"/>
    <p:sldId xmlns:r="http://schemas.openxmlformats.org/officeDocument/2006/relationships" id="270" r:id="R56b52dc3f2734904"/>
    <p:sldId xmlns:r="http://schemas.openxmlformats.org/officeDocument/2006/relationships" id="271" r:id="Rb1827cbcc88a4224"/>
    <p:sldId xmlns:r="http://schemas.openxmlformats.org/officeDocument/2006/relationships" id="272" r:id="Raf165b2f87014dac"/>
    <p:sldId xmlns:r="http://schemas.openxmlformats.org/officeDocument/2006/relationships" id="273" r:id="R13037ad8f6fa4dac"/>
    <p:sldId xmlns:r="http://schemas.openxmlformats.org/officeDocument/2006/relationships" id="274" r:id="R38646eaabe4d45e3"/>
    <p:sldId xmlns:r="http://schemas.openxmlformats.org/officeDocument/2006/relationships" id="275" r:id="R964d4fe8a90d499b"/>
    <p:sldId xmlns:r="http://schemas.openxmlformats.org/officeDocument/2006/relationships" id="276" r:id="R0768d9b6a11b4dc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14ce9551b864a42" /><Relationship Type="http://schemas.openxmlformats.org/officeDocument/2006/relationships/slideMaster" Target="/ppt/slideMasters/slideMaster1.xml" Id="Re72e08000de44c2f" /><Relationship Type="http://schemas.openxmlformats.org/officeDocument/2006/relationships/notesMaster" Target="/ppt/notesMasters/notesMaster1.xml" Id="Re616f49851054ab9" /><Relationship Type="http://schemas.openxmlformats.org/officeDocument/2006/relationships/presProps" Target="/ppt/presProps.xml" Id="Rb29b8365c4224694" /><Relationship Type="http://schemas.openxmlformats.org/officeDocument/2006/relationships/tableStyles" Target="/ppt/tableStyles.xml" Id="R8c1e95dd1d744789" /><Relationship Type="http://schemas.openxmlformats.org/officeDocument/2006/relationships/slide" Target="/ppt/slides/slide1.xml" Id="R0870fae8727a4031" /><Relationship Type="http://schemas.openxmlformats.org/officeDocument/2006/relationships/slide" Target="/ppt/slides/slide2.xml" Id="R23cd80de23ce4d40" /><Relationship Type="http://schemas.openxmlformats.org/officeDocument/2006/relationships/slide" Target="/ppt/slides/slide3.xml" Id="Rb0eff57c31284462" /><Relationship Type="http://schemas.openxmlformats.org/officeDocument/2006/relationships/slide" Target="/ppt/slides/slide4.xml" Id="R687e423befdc456f" /><Relationship Type="http://schemas.openxmlformats.org/officeDocument/2006/relationships/slide" Target="/ppt/slides/slide5.xml" Id="R06e1c9b357d04199" /><Relationship Type="http://schemas.openxmlformats.org/officeDocument/2006/relationships/slide" Target="/ppt/slides/slide6.xml" Id="R81fe594b2a58481c" /><Relationship Type="http://schemas.openxmlformats.org/officeDocument/2006/relationships/slide" Target="/ppt/slides/slide7.xml" Id="Rf169aeb4b5e84bc1" /><Relationship Type="http://schemas.openxmlformats.org/officeDocument/2006/relationships/slide" Target="/ppt/slides/slide8.xml" Id="Raa254e92db8d47a6" /><Relationship Type="http://schemas.openxmlformats.org/officeDocument/2006/relationships/slide" Target="/ppt/slides/slide9.xml" Id="R3d1c8372f1a549ec" /><Relationship Type="http://schemas.openxmlformats.org/officeDocument/2006/relationships/slide" Target="/ppt/slides/slide10.xml" Id="R425655edcc2d4043" /><Relationship Type="http://schemas.openxmlformats.org/officeDocument/2006/relationships/slide" Target="/ppt/slides/slide11.xml" Id="Rbdd00466d48b4879" /><Relationship Type="http://schemas.openxmlformats.org/officeDocument/2006/relationships/slide" Target="/ppt/slides/slide12.xml" Id="R0680b2a521d04dd9" /><Relationship Type="http://schemas.openxmlformats.org/officeDocument/2006/relationships/slide" Target="/ppt/slides/slide13.xml" Id="Rc52996a9ac3c4aa2" /><Relationship Type="http://schemas.openxmlformats.org/officeDocument/2006/relationships/slide" Target="/ppt/slides/slide14.xml" Id="Rc90502052ff2419f" /><Relationship Type="http://schemas.openxmlformats.org/officeDocument/2006/relationships/slide" Target="/ppt/slides/slide15.xml" Id="R56b52dc3f2734904" /><Relationship Type="http://schemas.openxmlformats.org/officeDocument/2006/relationships/slide" Target="/ppt/slides/slide16.xml" Id="Rb1827cbcc88a4224" /><Relationship Type="http://schemas.openxmlformats.org/officeDocument/2006/relationships/slide" Target="/ppt/slides/slide17.xml" Id="Raf165b2f87014dac" /><Relationship Type="http://schemas.openxmlformats.org/officeDocument/2006/relationships/slide" Target="/ppt/slides/slide18.xml" Id="R13037ad8f6fa4dac" /><Relationship Type="http://schemas.openxmlformats.org/officeDocument/2006/relationships/slide" Target="/ppt/slides/slide19.xml" Id="R38646eaabe4d45e3" /><Relationship Type="http://schemas.openxmlformats.org/officeDocument/2006/relationships/slide" Target="/ppt/slides/slide20.xml" Id="R964d4fe8a90d499b" /><Relationship Type="http://schemas.openxmlformats.org/officeDocument/2006/relationships/slide" Target="/ppt/slides/slide21.xml" Id="R0768d9b6a11b4dc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a304b4fd3f749b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2134fd00291406f" /><Relationship Type="http://schemas.openxmlformats.org/officeDocument/2006/relationships/notesMaster" Target="/ppt/notesMasters/notesMaster1.xml" Id="R164ed33e4789416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ebd2352fc0f4115" /><Relationship Type="http://schemas.openxmlformats.org/officeDocument/2006/relationships/notesMaster" Target="/ppt/notesMasters/notesMaster1.xml" Id="Rd7a08a73bf7f46f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5014cfddebd435b" /><Relationship Type="http://schemas.openxmlformats.org/officeDocument/2006/relationships/notesMaster" Target="/ppt/notesMasters/notesMaster1.xml" Id="R81e671514bd2459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5fb8719721b4d3d" /><Relationship Type="http://schemas.openxmlformats.org/officeDocument/2006/relationships/notesMaster" Target="/ppt/notesMasters/notesMaster1.xml" Id="R12737c91f26a40a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90478b19671495a" /><Relationship Type="http://schemas.openxmlformats.org/officeDocument/2006/relationships/notesMaster" Target="/ppt/notesMasters/notesMaster1.xml" Id="R0f310483b53e45b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f29f0ad895e4ac3" /><Relationship Type="http://schemas.openxmlformats.org/officeDocument/2006/relationships/notesMaster" Target="/ppt/notesMasters/notesMaster1.xml" Id="R20b4d9c16c1f42f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b95de4ed2544135" /><Relationship Type="http://schemas.openxmlformats.org/officeDocument/2006/relationships/notesMaster" Target="/ppt/notesMasters/notesMaster1.xml" Id="R856bb485d638492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f4a5266ba2449df" /><Relationship Type="http://schemas.openxmlformats.org/officeDocument/2006/relationships/notesMaster" Target="/ppt/notesMasters/notesMaster1.xml" Id="Ref4a07525e2c409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88c1982c39944e1" /><Relationship Type="http://schemas.openxmlformats.org/officeDocument/2006/relationships/notesMaster" Target="/ppt/notesMasters/notesMaster1.xml" Id="R90df6f19886f4d1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7288a8b2dbd4bcc" /><Relationship Type="http://schemas.openxmlformats.org/officeDocument/2006/relationships/notesMaster" Target="/ppt/notesMasters/notesMaster1.xml" Id="R1b8638a57eed47c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56574f2edd94247" /><Relationship Type="http://schemas.openxmlformats.org/officeDocument/2006/relationships/notesMaster" Target="/ppt/notesMasters/notesMaster1.xml" Id="Rf412c84f062b47b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83b7f1ad2cc4a54" /><Relationship Type="http://schemas.openxmlformats.org/officeDocument/2006/relationships/notesMaster" Target="/ppt/notesMasters/notesMaster1.xml" Id="R7013db2301a943a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90c9f5b6e104be9" /><Relationship Type="http://schemas.openxmlformats.org/officeDocument/2006/relationships/notesMaster" Target="/ppt/notesMasters/notesMaster1.xml" Id="Ra8fe1e2ada3f4ea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806c82918ea43c3" /><Relationship Type="http://schemas.openxmlformats.org/officeDocument/2006/relationships/notesMaster" Target="/ppt/notesMasters/notesMaster1.xml" Id="R6498fca8497c427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3e83927c55c4712" /><Relationship Type="http://schemas.openxmlformats.org/officeDocument/2006/relationships/notesMaster" Target="/ppt/notesMasters/notesMaster1.xml" Id="R68bfba22fe15416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a7a91fb770e40b6" /><Relationship Type="http://schemas.openxmlformats.org/officeDocument/2006/relationships/notesMaster" Target="/ppt/notesMasters/notesMaster1.xml" Id="Rd435f528a272498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3212d9ccf554872" /><Relationship Type="http://schemas.openxmlformats.org/officeDocument/2006/relationships/notesMaster" Target="/ppt/notesMasters/notesMaster1.xml" Id="R8a1f6e623746443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467a65e8702441d" /><Relationship Type="http://schemas.openxmlformats.org/officeDocument/2006/relationships/notesMaster" Target="/ppt/notesMasters/notesMaster1.xml" Id="Rde356719d0084d6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8d7ae6afa7d4e89" /><Relationship Type="http://schemas.openxmlformats.org/officeDocument/2006/relationships/notesMaster" Target="/ppt/notesMasters/notesMaster1.xml" Id="Rf73486d7cf76405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6372e22a7ea4d20" /><Relationship Type="http://schemas.openxmlformats.org/officeDocument/2006/relationships/notesMaster" Target="/ppt/notesMasters/notesMaster1.xml" Id="Rc4d79001b4d14e9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b892b4345384b2d" /><Relationship Type="http://schemas.openxmlformats.org/officeDocument/2006/relationships/notesMaster" Target="/ppt/notesMasters/notesMaster1.xml" Id="R5536a11e565e4f3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61497e9c8b44bfb" /><Relationship Type="http://schemas.openxmlformats.org/officeDocument/2006/relationships/image" Target="/ppt/media/image.png" Id="Ra50f6a0e76914bb2" /><Relationship Type="http://schemas.openxmlformats.org/officeDocument/2006/relationships/image" Target="/ppt/media/image2.png" Id="R2e6810d7a76544f3" /><Relationship Type="http://schemas.openxmlformats.org/officeDocument/2006/relationships/image" Target="/ppt/media/image.jpeg" Id="R6d6848fafdb94f1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2284eebf1e241e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50f6a0e76914bb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e6810d7a76544f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d6848fafdb94f1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9bb716aab4a47db" /><Relationship Type="http://schemas.openxmlformats.org/officeDocument/2006/relationships/slideLayout" Target="/ppt/slideLayouts/slideLayout1.xml" Id="R4ae59686c72e4664" /><Relationship Type="http://schemas.openxmlformats.org/officeDocument/2006/relationships/slideLayout" Target="/ppt/slideLayouts/slideLayout2.xml" Id="Rd6c27289b6f4470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ae59686c72e4664"/>
    <p:sldLayoutId xmlns:r="http://schemas.openxmlformats.org/officeDocument/2006/relationships" id="2147483650" r:id="Rd6c27289b6f4470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88ec4091dc4a7c" /><Relationship Type="http://schemas.openxmlformats.org/officeDocument/2006/relationships/notesSlide" Target="/ppt/notesSlides/notesSlide1.xml" Id="R4e80ab00d11b4f9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c91aebc6484fa2" /><Relationship Type="http://schemas.openxmlformats.org/officeDocument/2006/relationships/notesSlide" Target="/ppt/notesSlides/notesSlide2.xml" Id="Rbe8fc2b6f8974f5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9dca6a1889490a" /><Relationship Type="http://schemas.openxmlformats.org/officeDocument/2006/relationships/notesSlide" Target="/ppt/notesSlides/notesSlide3.xml" Id="R08139de3fb4d485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3d5f3f71b24c3d" /><Relationship Type="http://schemas.openxmlformats.org/officeDocument/2006/relationships/notesSlide" Target="/ppt/notesSlides/notesSlide4.xml" Id="Rd754b68e567a47a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2d79e166ea4e97" /><Relationship Type="http://schemas.openxmlformats.org/officeDocument/2006/relationships/notesSlide" Target="/ppt/notesSlides/notesSlide5.xml" Id="R82c628a765c14e0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918c3820a748e3" /><Relationship Type="http://schemas.openxmlformats.org/officeDocument/2006/relationships/notesSlide" Target="/ppt/notesSlides/notesSlide6.xml" Id="R4ddd4c1cf4f24b8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820a2e04644481" /><Relationship Type="http://schemas.openxmlformats.org/officeDocument/2006/relationships/notesSlide" Target="/ppt/notesSlides/notesSlide7.xml" Id="R1173cf8efc6e444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3aebb30ece4baa" /><Relationship Type="http://schemas.openxmlformats.org/officeDocument/2006/relationships/notesSlide" Target="/ppt/notesSlides/notesSlide8.xml" Id="R1c07ddb668154a4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8f990923e84e57" /><Relationship Type="http://schemas.openxmlformats.org/officeDocument/2006/relationships/notesSlide" Target="/ppt/notesSlides/notesSlide9.xml" Id="R8182b7330fdd457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2ebb57ae94417b" /><Relationship Type="http://schemas.openxmlformats.org/officeDocument/2006/relationships/notesSlide" Target="/ppt/notesSlides/notesSlide10.xml" Id="Ra6c480fedd10465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3a9bc6eadc4f2e" /><Relationship Type="http://schemas.openxmlformats.org/officeDocument/2006/relationships/notesSlide" Target="/ppt/notesSlides/notesSlide11.xml" Id="Rb8442bf8ac8f4d2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da898f48a744ba" /><Relationship Type="http://schemas.openxmlformats.org/officeDocument/2006/relationships/notesSlide" Target="/ppt/notesSlides/notesSlide12.xml" Id="R423e4f4b0a4243e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32847a98cc427d" /><Relationship Type="http://schemas.openxmlformats.org/officeDocument/2006/relationships/notesSlide" Target="/ppt/notesSlides/notesSlide13.xml" Id="Rfb80f728566f4c0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92ff2420164921" /><Relationship Type="http://schemas.openxmlformats.org/officeDocument/2006/relationships/notesSlide" Target="/ppt/notesSlides/notesSlide14.xml" Id="R076fb58c2d9d4ec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3993659a004848" /><Relationship Type="http://schemas.openxmlformats.org/officeDocument/2006/relationships/notesSlide" Target="/ppt/notesSlides/notesSlide15.xml" Id="Rea1605404691431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26c8ede33c4ddc" /><Relationship Type="http://schemas.openxmlformats.org/officeDocument/2006/relationships/notesSlide" Target="/ppt/notesSlides/notesSlide16.xml" Id="Rd112fd06f830488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dc94f96bb54bd4" /><Relationship Type="http://schemas.openxmlformats.org/officeDocument/2006/relationships/notesSlide" Target="/ppt/notesSlides/notesSlide17.xml" Id="R8faf8dc58c19409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5299f4881f4ef8" /><Relationship Type="http://schemas.openxmlformats.org/officeDocument/2006/relationships/notesSlide" Target="/ppt/notesSlides/notesSlide18.xml" Id="R72a93104bbd049c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8b37b5fe9d46ca" /><Relationship Type="http://schemas.openxmlformats.org/officeDocument/2006/relationships/notesSlide" Target="/ppt/notesSlides/notesSlide19.xml" Id="Rfa2f5e494ebf452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93e78c65514ee7" /><Relationship Type="http://schemas.openxmlformats.org/officeDocument/2006/relationships/notesSlide" Target="/ppt/notesSlides/notesSlide20.xml" Id="Rc3a2bcef459d432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e07639efa54643" /><Relationship Type="http://schemas.openxmlformats.org/officeDocument/2006/relationships/notesSlide" Target="/ppt/notesSlides/notesSlide21.xml" Id="Rcf4a334411844d7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詩篇第72章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72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72:1  |  Psalms 72:1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所羅門的詩。 神啊，求你將判斷的權柄賜給王， 將公義賜給王的兒子。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for Solomon. Give the king thy judgments, O God, and thy righteousness unto the king’s 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72:2  |  Psalms 72:2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他要按公義審判你的民， 按公平審判你的困苦人。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judge thy people with righteousness, and thy poor with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72:3  |  Psalms 72:3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大山小山都要因公義使民得享平安。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mountains shall bring peace to the people, and the little hills, by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72:4  |  Psalms 72:4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他必為民中的困苦人伸冤， 拯救窮乏之輩， 壓碎那欺壓人的。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judge the poor of the people, he shall save the children of the needy, and shall break in pieces the oppressor.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72:5  |  Psalms 72:5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太陽還存，月亮還在， 人要敬畏你，直到萬代！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fear thee as long as the sun and moon endure, throughout all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72:6  |  Psalms 72:6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他必降臨，像雨降在已割的草[地]上， 如甘霖滋潤田地。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come down like rain upon the mown grass: as showers that water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72:7  |  Psalms 72:7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在他的日子，義人要發旺， 大有平安，好像月亮長存。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his days shall the righteous flourish; and abundance of peace so long as the moon endureth.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72:8  |  Psalms 72:8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他要執掌權柄，從這海直到那海， 從大河直到地極。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have dominion also from sea to sea, and from the river unto the ends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72:9  |  Psalms 72:9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住在曠野的，必在他面前下拜； 他的仇敵必要舔土。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dwell in the wilderness shall bow before him; and his enemies shall lick the dust.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72:10  |  Psalms 72:10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他施和海島的王要進貢； 示巴和西巴的王要獻禮物。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kings of Tarshish and of the isles shall bring presents: the kings of Sheba and Seba shall offer gifts.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72:11  |  Psalms 72:11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諸王都要叩拜他； 萬國都要事奉他。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all kings shall fall down before him: all nations shall serve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72:12  |  Psalms 72:12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因為，窮乏人呼求的時候，他要搭救； 沒有人幫助的困苦人，他也要搭救。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shall deliver the needy when he crieth; the poor also, and him that hath no helper.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72:13  |  Psalms 72:13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他要憐恤貧寒和窮乏的人， 拯救窮苦人的性命。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spare the poor and needy, and shall save the souls of the needy.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72:14  |  Psalms 72:14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他要救贖他們脫離欺壓和強暴； 他們的血在他眼中看為寶貴。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redeem their soul from deceit and violence: and precious shall their blood be in his sight.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72:15  |  Psalms 72:15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他們要存活。 示巴的金子要奉給他； 人要常常為他禱告，終日稱頌他。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live, and to him shall be given of the gold of Sheba: prayer also shall be made for him continually; and daily shall he be praised.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72:16  |  Psalms 72:16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在地的山頂上，五穀必然茂盛； 所結的穀實要響動，如黎巴嫩[的樹林]； 城裏的人要發旺，如地上的草。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shall be an handful of corn in the earth upon the top of the mountains; the fruit thereof shall shake like Lebanon: and they of the city shall flourish like grass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72:17  |  Psalms 72:17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他的名要存到永遠， 要留傳如日之久。 人要因他蒙福； 萬國要稱他有福。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name shall endure for ever: his name shall be continued as long as the sun: and men shall be blessed in him: all nations shall call him blessed.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72:18  |  Psalms 72:18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獨行奇事的耶和華－以色列的神 是應當稱頌的！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the LORD God, the God of Israel, who only doeth wondrous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72:19  |  Psalms 72:19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他榮耀的名也當稱頌，直到永遠。 願他的榮耀充滿全地！ 阿們！阿們！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blessed be his glorious name for ever: and let the whole earth be filled with his glory; Amen, and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72:20  |  Psalms 72:20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耶西的兒子－大衛的祈禱完畢。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prayers of David the son of Jesse are ended.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2026-08-26T10:30:57.2680000Z</dcterms:created>
  <dcterms:modified xsi:type="dcterms:W3CDTF">2026-08-26T10:30:57.2680000Z</dcterms:modified>
</coreProperties>
</file>