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f0c17c345e143b2" /><Relationship Type="http://schemas.openxmlformats.org/officeDocument/2006/relationships/extended-properties" Target="/docProps/app.xml" Id="R8ad6212effa94b86" /><Relationship Type="http://schemas.openxmlformats.org/officeDocument/2006/relationships/officeDocument" Target="/ppt/presentation.xml" Id="R07a9098cef52423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5733476600f4e27"/>
  </p:sldMasterIdLst>
  <p:notesMasterIdLst>
    <p:notesMasterId xmlns:r="http://schemas.openxmlformats.org/officeDocument/2006/relationships" r:id="R5b7aba182f384948"/>
  </p:notesMasterIdLst>
  <p:sldIdLst>
    <p:sldId xmlns:r="http://schemas.openxmlformats.org/officeDocument/2006/relationships" id="256" r:id="R81815854f2a6443a"/>
    <p:sldId xmlns:r="http://schemas.openxmlformats.org/officeDocument/2006/relationships" id="257" r:id="R32522a8049e141f1"/>
    <p:sldId xmlns:r="http://schemas.openxmlformats.org/officeDocument/2006/relationships" id="258" r:id="Rbf4024d203c64818"/>
    <p:sldId xmlns:r="http://schemas.openxmlformats.org/officeDocument/2006/relationships" id="259" r:id="R2aacd5b7c1284e37"/>
    <p:sldId xmlns:r="http://schemas.openxmlformats.org/officeDocument/2006/relationships" id="260" r:id="Rbe2b4c31db8c4b1a"/>
    <p:sldId xmlns:r="http://schemas.openxmlformats.org/officeDocument/2006/relationships" id="261" r:id="R15f793c865cc4c60"/>
    <p:sldId xmlns:r="http://schemas.openxmlformats.org/officeDocument/2006/relationships" id="262" r:id="Rf6424476c8ca46e5"/>
    <p:sldId xmlns:r="http://schemas.openxmlformats.org/officeDocument/2006/relationships" id="263" r:id="Rbd1a4381b9474b08"/>
    <p:sldId xmlns:r="http://schemas.openxmlformats.org/officeDocument/2006/relationships" id="264" r:id="R036bc99b21d642e7"/>
    <p:sldId xmlns:r="http://schemas.openxmlformats.org/officeDocument/2006/relationships" id="265" r:id="Re38a013ebc364874"/>
    <p:sldId xmlns:r="http://schemas.openxmlformats.org/officeDocument/2006/relationships" id="266" r:id="R8fcf9f0ad3d04827"/>
    <p:sldId xmlns:r="http://schemas.openxmlformats.org/officeDocument/2006/relationships" id="267" r:id="R323b3178c822461e"/>
    <p:sldId xmlns:r="http://schemas.openxmlformats.org/officeDocument/2006/relationships" id="268" r:id="R0f1e7bf76a984932"/>
    <p:sldId xmlns:r="http://schemas.openxmlformats.org/officeDocument/2006/relationships" id="269" r:id="R212c4608a2f64ddc"/>
    <p:sldId xmlns:r="http://schemas.openxmlformats.org/officeDocument/2006/relationships" id="270" r:id="R3f874fbe251541b6"/>
    <p:sldId xmlns:r="http://schemas.openxmlformats.org/officeDocument/2006/relationships" id="271" r:id="Ra626c52182c44a52"/>
    <p:sldId xmlns:r="http://schemas.openxmlformats.org/officeDocument/2006/relationships" id="272" r:id="Ra697fe70f1544c1a"/>
    <p:sldId xmlns:r="http://schemas.openxmlformats.org/officeDocument/2006/relationships" id="273" r:id="R5ee675f01a8f4384"/>
    <p:sldId xmlns:r="http://schemas.openxmlformats.org/officeDocument/2006/relationships" id="274" r:id="R6e828a3562af4c5d"/>
    <p:sldId xmlns:r="http://schemas.openxmlformats.org/officeDocument/2006/relationships" id="275" r:id="Rc21e60867e264731"/>
    <p:sldId xmlns:r="http://schemas.openxmlformats.org/officeDocument/2006/relationships" id="276" r:id="Rbe5286a38b8f435d"/>
    <p:sldId xmlns:r="http://schemas.openxmlformats.org/officeDocument/2006/relationships" id="277" r:id="Rbc2edef9b01b421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e14cc5e41194dd0" /><Relationship Type="http://schemas.openxmlformats.org/officeDocument/2006/relationships/slideMaster" Target="/ppt/slideMasters/slideMaster1.xml" Id="Rb5733476600f4e27" /><Relationship Type="http://schemas.openxmlformats.org/officeDocument/2006/relationships/notesMaster" Target="/ppt/notesMasters/notesMaster1.xml" Id="R5b7aba182f384948" /><Relationship Type="http://schemas.openxmlformats.org/officeDocument/2006/relationships/presProps" Target="/ppt/presProps.xml" Id="Re63fdc1c35374f4a" /><Relationship Type="http://schemas.openxmlformats.org/officeDocument/2006/relationships/tableStyles" Target="/ppt/tableStyles.xml" Id="R574cdab045264161" /><Relationship Type="http://schemas.openxmlformats.org/officeDocument/2006/relationships/slide" Target="/ppt/slides/slide1.xml" Id="R81815854f2a6443a" /><Relationship Type="http://schemas.openxmlformats.org/officeDocument/2006/relationships/slide" Target="/ppt/slides/slide2.xml" Id="R32522a8049e141f1" /><Relationship Type="http://schemas.openxmlformats.org/officeDocument/2006/relationships/slide" Target="/ppt/slides/slide3.xml" Id="Rbf4024d203c64818" /><Relationship Type="http://schemas.openxmlformats.org/officeDocument/2006/relationships/slide" Target="/ppt/slides/slide4.xml" Id="R2aacd5b7c1284e37" /><Relationship Type="http://schemas.openxmlformats.org/officeDocument/2006/relationships/slide" Target="/ppt/slides/slide5.xml" Id="Rbe2b4c31db8c4b1a" /><Relationship Type="http://schemas.openxmlformats.org/officeDocument/2006/relationships/slide" Target="/ppt/slides/slide6.xml" Id="R15f793c865cc4c60" /><Relationship Type="http://schemas.openxmlformats.org/officeDocument/2006/relationships/slide" Target="/ppt/slides/slide7.xml" Id="Rf6424476c8ca46e5" /><Relationship Type="http://schemas.openxmlformats.org/officeDocument/2006/relationships/slide" Target="/ppt/slides/slide8.xml" Id="Rbd1a4381b9474b08" /><Relationship Type="http://schemas.openxmlformats.org/officeDocument/2006/relationships/slide" Target="/ppt/slides/slide9.xml" Id="R036bc99b21d642e7" /><Relationship Type="http://schemas.openxmlformats.org/officeDocument/2006/relationships/slide" Target="/ppt/slides/slide10.xml" Id="Re38a013ebc364874" /><Relationship Type="http://schemas.openxmlformats.org/officeDocument/2006/relationships/slide" Target="/ppt/slides/slide11.xml" Id="R8fcf9f0ad3d04827" /><Relationship Type="http://schemas.openxmlformats.org/officeDocument/2006/relationships/slide" Target="/ppt/slides/slide12.xml" Id="R323b3178c822461e" /><Relationship Type="http://schemas.openxmlformats.org/officeDocument/2006/relationships/slide" Target="/ppt/slides/slide13.xml" Id="R0f1e7bf76a984932" /><Relationship Type="http://schemas.openxmlformats.org/officeDocument/2006/relationships/slide" Target="/ppt/slides/slide14.xml" Id="R212c4608a2f64ddc" /><Relationship Type="http://schemas.openxmlformats.org/officeDocument/2006/relationships/slide" Target="/ppt/slides/slide15.xml" Id="R3f874fbe251541b6" /><Relationship Type="http://schemas.openxmlformats.org/officeDocument/2006/relationships/slide" Target="/ppt/slides/slide16.xml" Id="Ra626c52182c44a52" /><Relationship Type="http://schemas.openxmlformats.org/officeDocument/2006/relationships/slide" Target="/ppt/slides/slide17.xml" Id="Ra697fe70f1544c1a" /><Relationship Type="http://schemas.openxmlformats.org/officeDocument/2006/relationships/slide" Target="/ppt/slides/slide18.xml" Id="R5ee675f01a8f4384" /><Relationship Type="http://schemas.openxmlformats.org/officeDocument/2006/relationships/slide" Target="/ppt/slides/slide19.xml" Id="R6e828a3562af4c5d" /><Relationship Type="http://schemas.openxmlformats.org/officeDocument/2006/relationships/slide" Target="/ppt/slides/slide20.xml" Id="Rc21e60867e264731" /><Relationship Type="http://schemas.openxmlformats.org/officeDocument/2006/relationships/slide" Target="/ppt/slides/slide21.xml" Id="Rbe5286a38b8f435d" /><Relationship Type="http://schemas.openxmlformats.org/officeDocument/2006/relationships/slide" Target="/ppt/slides/slide22.xml" Id="Rbc2edef9b01b421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bd46e2005a9443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61d9319c2c040d4" /><Relationship Type="http://schemas.openxmlformats.org/officeDocument/2006/relationships/notesMaster" Target="/ppt/notesMasters/notesMaster1.xml" Id="Rc0b43b9bcedc40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e1f15bb3cc840d3" /><Relationship Type="http://schemas.openxmlformats.org/officeDocument/2006/relationships/notesMaster" Target="/ppt/notesMasters/notesMaster1.xml" Id="Rc9a617f733cc497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c73ad110ee747f4" /><Relationship Type="http://schemas.openxmlformats.org/officeDocument/2006/relationships/notesMaster" Target="/ppt/notesMasters/notesMaster1.xml" Id="R66a2a4fcf68e4d0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8f8eda3cdb74379" /><Relationship Type="http://schemas.openxmlformats.org/officeDocument/2006/relationships/notesMaster" Target="/ppt/notesMasters/notesMaster1.xml" Id="R84b8e0d04061496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8069f599afa4e2f" /><Relationship Type="http://schemas.openxmlformats.org/officeDocument/2006/relationships/notesMaster" Target="/ppt/notesMasters/notesMaster1.xml" Id="R49bad73cbeb949b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f8d6575eefb447d" /><Relationship Type="http://schemas.openxmlformats.org/officeDocument/2006/relationships/notesMaster" Target="/ppt/notesMasters/notesMaster1.xml" Id="R2a447a114398424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786cc2350d242e5" /><Relationship Type="http://schemas.openxmlformats.org/officeDocument/2006/relationships/notesMaster" Target="/ppt/notesMasters/notesMaster1.xml" Id="Rdc8943ce7d764dd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79f408096a4ab6" /><Relationship Type="http://schemas.openxmlformats.org/officeDocument/2006/relationships/notesMaster" Target="/ppt/notesMasters/notesMaster1.xml" Id="R88dba5c879bb4fb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7cdc868e4a743c1" /><Relationship Type="http://schemas.openxmlformats.org/officeDocument/2006/relationships/notesMaster" Target="/ppt/notesMasters/notesMaster1.xml" Id="R0693f8bf52a64fc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863f01829b544c9" /><Relationship Type="http://schemas.openxmlformats.org/officeDocument/2006/relationships/notesMaster" Target="/ppt/notesMasters/notesMaster1.xml" Id="R94c5dcdcd11c4b7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1a2d163026a4bdd" /><Relationship Type="http://schemas.openxmlformats.org/officeDocument/2006/relationships/notesMaster" Target="/ppt/notesMasters/notesMaster1.xml" Id="R37f97bae1a8d413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b70dadafcc1433b" /><Relationship Type="http://schemas.openxmlformats.org/officeDocument/2006/relationships/notesMaster" Target="/ppt/notesMasters/notesMaster1.xml" Id="R0a64f809471949e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f8b45d9a7604333" /><Relationship Type="http://schemas.openxmlformats.org/officeDocument/2006/relationships/notesMaster" Target="/ppt/notesMasters/notesMaster1.xml" Id="Ree9eafdffc49435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c0d62f6ae7e41d2" /><Relationship Type="http://schemas.openxmlformats.org/officeDocument/2006/relationships/notesMaster" Target="/ppt/notesMasters/notesMaster1.xml" Id="R3daffb670ef14c4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1d484ea24284f65" /><Relationship Type="http://schemas.openxmlformats.org/officeDocument/2006/relationships/notesMaster" Target="/ppt/notesMasters/notesMaster1.xml" Id="R789fdf12d3b44cf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172d1ba11744c7f" /><Relationship Type="http://schemas.openxmlformats.org/officeDocument/2006/relationships/notesMaster" Target="/ppt/notesMasters/notesMaster1.xml" Id="R6f5bb875f0ea4ae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d9caa308432465d" /><Relationship Type="http://schemas.openxmlformats.org/officeDocument/2006/relationships/notesMaster" Target="/ppt/notesMasters/notesMaster1.xml" Id="R861a4828bb41441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2dacf7a0dfe49e6" /><Relationship Type="http://schemas.openxmlformats.org/officeDocument/2006/relationships/notesMaster" Target="/ppt/notesMasters/notesMaster1.xml" Id="R6ebcb3f29a2e448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584cca4717040b3" /><Relationship Type="http://schemas.openxmlformats.org/officeDocument/2006/relationships/notesMaster" Target="/ppt/notesMasters/notesMaster1.xml" Id="R5d002e58117042d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2a50b688c874b90" /><Relationship Type="http://schemas.openxmlformats.org/officeDocument/2006/relationships/notesMaster" Target="/ppt/notesMasters/notesMaster1.xml" Id="Ra2e81eb229ef488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d97ee96aada486b" /><Relationship Type="http://schemas.openxmlformats.org/officeDocument/2006/relationships/notesMaster" Target="/ppt/notesMasters/notesMaster1.xml" Id="Rc8343522fb63467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5cc2bcb08df4e13" /><Relationship Type="http://schemas.openxmlformats.org/officeDocument/2006/relationships/notesMaster" Target="/ppt/notesMasters/notesMaster1.xml" Id="R233603e1a5a5423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443c5e67c1d4191" /><Relationship Type="http://schemas.openxmlformats.org/officeDocument/2006/relationships/image" Target="/ppt/media/image.png" Id="R3ca5149c667c4425" /><Relationship Type="http://schemas.openxmlformats.org/officeDocument/2006/relationships/image" Target="/ppt/media/image2.png" Id="Rdbbb8abca85f46e2" /><Relationship Type="http://schemas.openxmlformats.org/officeDocument/2006/relationships/image" Target="/ppt/media/image.jpeg" Id="R4157afc3e0bf4a6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0fd4ed7add477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ca5149c667c442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bbb8abca85f46e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157afc3e0bf4a6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b3d05607a6c4a88" /><Relationship Type="http://schemas.openxmlformats.org/officeDocument/2006/relationships/slideLayout" Target="/ppt/slideLayouts/slideLayout1.xml" Id="R2374b63c2c8b4a19" /><Relationship Type="http://schemas.openxmlformats.org/officeDocument/2006/relationships/slideLayout" Target="/ppt/slideLayouts/slideLayout2.xml" Id="R55157c0856e5451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374b63c2c8b4a19"/>
    <p:sldLayoutId xmlns:r="http://schemas.openxmlformats.org/officeDocument/2006/relationships" id="2147483650" r:id="R55157c0856e5451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c66b634414468a" /><Relationship Type="http://schemas.openxmlformats.org/officeDocument/2006/relationships/notesSlide" Target="/ppt/notesSlides/notesSlide1.xml" Id="Rccb05e2d79cb4b4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77e27df614f11" /><Relationship Type="http://schemas.openxmlformats.org/officeDocument/2006/relationships/notesSlide" Target="/ppt/notesSlides/notesSlide2.xml" Id="Rcce694bc42744ca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53772df0714021" /><Relationship Type="http://schemas.openxmlformats.org/officeDocument/2006/relationships/notesSlide" Target="/ppt/notesSlides/notesSlide3.xml" Id="R53823e7b4062483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3653906e564f6a" /><Relationship Type="http://schemas.openxmlformats.org/officeDocument/2006/relationships/notesSlide" Target="/ppt/notesSlides/notesSlide4.xml" Id="R94602840a2f7483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fb72695ef34b0d" /><Relationship Type="http://schemas.openxmlformats.org/officeDocument/2006/relationships/notesSlide" Target="/ppt/notesSlides/notesSlide5.xml" Id="R09ddc7a3a76d4e4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e1d838a92d4387" /><Relationship Type="http://schemas.openxmlformats.org/officeDocument/2006/relationships/notesSlide" Target="/ppt/notesSlides/notesSlide6.xml" Id="Rf798c024598c4c9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d096a3795148c9" /><Relationship Type="http://schemas.openxmlformats.org/officeDocument/2006/relationships/notesSlide" Target="/ppt/notesSlides/notesSlide7.xml" Id="R4725d72552324c5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d95b13225a43a7" /><Relationship Type="http://schemas.openxmlformats.org/officeDocument/2006/relationships/notesSlide" Target="/ppt/notesSlides/notesSlide8.xml" Id="R9747c6b4beab470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47e5bd626140c0" /><Relationship Type="http://schemas.openxmlformats.org/officeDocument/2006/relationships/notesSlide" Target="/ppt/notesSlides/notesSlide9.xml" Id="R27b6aa0502e045f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0e4230113149cb" /><Relationship Type="http://schemas.openxmlformats.org/officeDocument/2006/relationships/notesSlide" Target="/ppt/notesSlides/notesSlide10.xml" Id="R78b731274b70427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30d9ec869b4d2b" /><Relationship Type="http://schemas.openxmlformats.org/officeDocument/2006/relationships/notesSlide" Target="/ppt/notesSlides/notesSlide11.xml" Id="Rc63c4a3fdfd3418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a33a22fc984393" /><Relationship Type="http://schemas.openxmlformats.org/officeDocument/2006/relationships/notesSlide" Target="/ppt/notesSlides/notesSlide12.xml" Id="R2d540d90912d485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af09578ac840e2" /><Relationship Type="http://schemas.openxmlformats.org/officeDocument/2006/relationships/notesSlide" Target="/ppt/notesSlides/notesSlide13.xml" Id="Rc3c18a4cee334d4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43606b0dd04bfe" /><Relationship Type="http://schemas.openxmlformats.org/officeDocument/2006/relationships/notesSlide" Target="/ppt/notesSlides/notesSlide14.xml" Id="R3f4f5ee4c839493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fc843fc6e8487f" /><Relationship Type="http://schemas.openxmlformats.org/officeDocument/2006/relationships/notesSlide" Target="/ppt/notesSlides/notesSlide15.xml" Id="R7e09fc69d9ac405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ebede65fd54257" /><Relationship Type="http://schemas.openxmlformats.org/officeDocument/2006/relationships/notesSlide" Target="/ppt/notesSlides/notesSlide16.xml" Id="Rfdcdcce9b4d84a4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487a4993b0443f" /><Relationship Type="http://schemas.openxmlformats.org/officeDocument/2006/relationships/notesSlide" Target="/ppt/notesSlides/notesSlide17.xml" Id="R620b2fe446b1439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fe6a6eee1f4002" /><Relationship Type="http://schemas.openxmlformats.org/officeDocument/2006/relationships/notesSlide" Target="/ppt/notesSlides/notesSlide18.xml" Id="R344d4decb46f44a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e51bd471be4535" /><Relationship Type="http://schemas.openxmlformats.org/officeDocument/2006/relationships/notesSlide" Target="/ppt/notesSlides/notesSlide19.xml" Id="Rbe6e2348cc79469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dbda4845a242c6" /><Relationship Type="http://schemas.openxmlformats.org/officeDocument/2006/relationships/notesSlide" Target="/ppt/notesSlides/notesSlide20.xml" Id="R3471c4b84400428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49674086d642ae" /><Relationship Type="http://schemas.openxmlformats.org/officeDocument/2006/relationships/notesSlide" Target="/ppt/notesSlides/notesSlide21.xml" Id="R21f66186a0954c7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c3653aff0f4f7c" /><Relationship Type="http://schemas.openxmlformats.org/officeDocument/2006/relationships/notesSlide" Target="/ppt/notesSlides/notesSlide22.xml" Id="Rbcab424fb39a4a7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John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  |  1 John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親愛的[弟兄]啊，一切的靈，你們不可都信，總要試驗那些靈是出於神的不是，因為世上有許多假先知已經出來了。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believe not every spirit, but try the spirits whether they are of God: because many false prophets are gone out into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4:2  |  1 John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凡靈認耶穌基督是成了肉身來的，就是出於神的；從此你們可以認出神的靈來。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Hereby know ye the Spirit of God: Every spirit that confesseth that Jesus Christ is come in the flesh is of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4:3  |  1 John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凡靈不認耶穌，就不是出於神，這是那敵基督者的靈。你們從前聽見他要來，現在已經在世上了。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every spirit that confesseth not that Jesus Christ is come in the flesh is not of God: and this is that spirit of antichrist, whereof ye have heard that it should come; and even now already is it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4:4  |  1 John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小子們哪，你們是屬神的，並且勝了他們；因為那在你們裏面的，比那在世界上的更大。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are of God, little children, and have overcome them: because greater is he that is in you, than he that is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4:5  |  1 John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他們是屬世界的，所以論世界的事，世人也聽從他們。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of the world: therefore speak they of the world, and the world heareth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4:6  |  1 John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我們是屬神的，認識神的就聽從我們；不屬神的就不聽從我們。從此我們可以認出真理的靈和謬妄的靈來。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are of God: he that knoweth God heareth us; he that is not of God heareth not us. Hereby know we the spirit of truth, and the spirit of error.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4:7  |  1 John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親愛的[弟兄]啊，我們應當彼此相愛，因為愛是從神來的。凡有愛心的，都是由神而生，並且認識神。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let us love one another: for love is of God; and every one that loveth is born of God, and knoweth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4:8  |  1 John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沒有愛心的，就不認識神，因為神就是愛。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loveth not knoweth not God; for God is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4:9  |  1 John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神差他獨生子到世間來，使我們藉着他得生，神愛我們的心在此就顯明了。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this was manifested the love of God toward us, because that God sent his only begotten Son into the world, that we might live through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4:10  |  1 John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不是我們愛神，乃是神愛我們，差他的兒子為我們的罪作了挽回祭，這就是愛了。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Herein is love, not that we loved God, but that he loved us, and sent his Son to be the propitiation for our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4:11  |  1 John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親愛的[弟兄]啊，神既是這樣愛我們，我們也當彼此相愛。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if God so loved us, we ought also to love one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4:12  |  1 John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從來沒有人見過神，我們若彼此相愛，神就住在我們裏面，愛他的心在我們裏面得以完全了。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man hath seen God at any time. If we love one another, God dwelleth in us, and his love is perfected in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4:13  |  1 John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神將他的靈賜給我們，從此就知道我們是住在他裏面，他也住在我們裏面。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Hereby know we that we dwell in him, and he in us, because he hath given us of his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4:14  |  1 John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父差子作世人的救主；這是我們所看見且作見證的。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 have seen and do testify that the Father sent the Son to be the Saviour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4:15  |  1 John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凡認耶穌為神兒子的，神就住在他裏面，他也住在神裏面。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shall confess that Jesus is the Son of God, God dwelleth in him, and he in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4:16  |  1 John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神愛我們的心，我們也知道也信。 神就是愛；住在愛裏面的，就是住在神裏面，神也住在他裏面。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 have known and believed the love that God hath to us. God is love; and he that dwelleth in love dwelleth in God, and God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4:17  |  1 John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這樣，愛在我們裏面得以完全，我們就可以在審判的日子坦然無懼。因為他如何，我們在這世上也如何。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Herein is our love made perfect, that we may have boldness in the day of judgment: because as he is, so are we in this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4:18  |  1 John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愛裏沒有懼怕；愛既完全，就把懼怕除去。因為懼怕裏含着刑罰，懼怕的人在愛裏未得完全。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fear in love; but perfect love casteth out fear: because fear hath torment. He that feareth is not made perfect in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4:19  |  1 John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我們愛，因為神先愛我們。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love him, because he first loved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4:20  |  1 John 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人若說「我愛神」，卻恨他的弟兄，就是說謊話的；不愛他所看見的弟兄，就不能愛沒有看見的神。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say, I love God, and hateth his brother, he is a liar: for he that loveth not his brother whom he hath seen, how can he love God whom he hath not seen?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4:21  |  1 John 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愛神的，也當愛弟兄，這是我們從神所受的命令。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commandment have we from him, That he who loveth God love his brother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2026-08-26T15:00:20.0340000Z</dcterms:created>
  <dcterms:modified xsi:type="dcterms:W3CDTF">2026-08-26T15:00:20.0340000Z</dcterms:modified>
</coreProperties>
</file>