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bb11b925a5c4604" /><Relationship Type="http://schemas.openxmlformats.org/officeDocument/2006/relationships/extended-properties" Target="/docProps/app.xml" Id="R0a04b3e00f1448ed" /><Relationship Type="http://schemas.openxmlformats.org/officeDocument/2006/relationships/officeDocument" Target="/ppt/presentation.xml" Id="R19b46658e5cd4b1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b5e6644f4144246"/>
  </p:sldMasterIdLst>
  <p:notesMasterIdLst>
    <p:notesMasterId xmlns:r="http://schemas.openxmlformats.org/officeDocument/2006/relationships" r:id="Ra0ef912363c24c2d"/>
  </p:notesMasterIdLst>
  <p:sldIdLst>
    <p:sldId xmlns:r="http://schemas.openxmlformats.org/officeDocument/2006/relationships" id="256" r:id="R702bd4bd45c8405d"/>
    <p:sldId xmlns:r="http://schemas.openxmlformats.org/officeDocument/2006/relationships" id="257" r:id="R37a1a09e138b42d7"/>
    <p:sldId xmlns:r="http://schemas.openxmlformats.org/officeDocument/2006/relationships" id="258" r:id="Rc982870fa2c047d0"/>
    <p:sldId xmlns:r="http://schemas.openxmlformats.org/officeDocument/2006/relationships" id="259" r:id="R718da908a5374dbf"/>
    <p:sldId xmlns:r="http://schemas.openxmlformats.org/officeDocument/2006/relationships" id="260" r:id="Rf611369630894c8e"/>
    <p:sldId xmlns:r="http://schemas.openxmlformats.org/officeDocument/2006/relationships" id="261" r:id="R77f6bc0db26e4d9d"/>
    <p:sldId xmlns:r="http://schemas.openxmlformats.org/officeDocument/2006/relationships" id="262" r:id="R995060ea354d4bb7"/>
    <p:sldId xmlns:r="http://schemas.openxmlformats.org/officeDocument/2006/relationships" id="263" r:id="R5123232e38f04510"/>
    <p:sldId xmlns:r="http://schemas.openxmlformats.org/officeDocument/2006/relationships" id="264" r:id="R94a3b5ea5d1a4015"/>
    <p:sldId xmlns:r="http://schemas.openxmlformats.org/officeDocument/2006/relationships" id="265" r:id="Re4049844277b483c"/>
    <p:sldId xmlns:r="http://schemas.openxmlformats.org/officeDocument/2006/relationships" id="266" r:id="Rd9183a1401d64f34"/>
    <p:sldId xmlns:r="http://schemas.openxmlformats.org/officeDocument/2006/relationships" id="267" r:id="R10f5c658a7e74747"/>
    <p:sldId xmlns:r="http://schemas.openxmlformats.org/officeDocument/2006/relationships" id="268" r:id="R3c5260c547fe4dc2"/>
    <p:sldId xmlns:r="http://schemas.openxmlformats.org/officeDocument/2006/relationships" id="269" r:id="R95687b91cad54fd1"/>
    <p:sldId xmlns:r="http://schemas.openxmlformats.org/officeDocument/2006/relationships" id="270" r:id="R71b2d40ac3334ef2"/>
    <p:sldId xmlns:r="http://schemas.openxmlformats.org/officeDocument/2006/relationships" id="271" r:id="R1f16f7a7b1b94ff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19e95e599324d42" /><Relationship Type="http://schemas.openxmlformats.org/officeDocument/2006/relationships/slideMaster" Target="/ppt/slideMasters/slideMaster1.xml" Id="Rbb5e6644f4144246" /><Relationship Type="http://schemas.openxmlformats.org/officeDocument/2006/relationships/notesMaster" Target="/ppt/notesMasters/notesMaster1.xml" Id="Ra0ef912363c24c2d" /><Relationship Type="http://schemas.openxmlformats.org/officeDocument/2006/relationships/presProps" Target="/ppt/presProps.xml" Id="R4a2f65b164424faf" /><Relationship Type="http://schemas.openxmlformats.org/officeDocument/2006/relationships/tableStyles" Target="/ppt/tableStyles.xml" Id="R3f98c968db7743c2" /><Relationship Type="http://schemas.openxmlformats.org/officeDocument/2006/relationships/slide" Target="/ppt/slides/slide1.xml" Id="R702bd4bd45c8405d" /><Relationship Type="http://schemas.openxmlformats.org/officeDocument/2006/relationships/slide" Target="/ppt/slides/slide2.xml" Id="R37a1a09e138b42d7" /><Relationship Type="http://schemas.openxmlformats.org/officeDocument/2006/relationships/slide" Target="/ppt/slides/slide3.xml" Id="Rc982870fa2c047d0" /><Relationship Type="http://schemas.openxmlformats.org/officeDocument/2006/relationships/slide" Target="/ppt/slides/slide4.xml" Id="R718da908a5374dbf" /><Relationship Type="http://schemas.openxmlformats.org/officeDocument/2006/relationships/slide" Target="/ppt/slides/slide5.xml" Id="Rf611369630894c8e" /><Relationship Type="http://schemas.openxmlformats.org/officeDocument/2006/relationships/slide" Target="/ppt/slides/slide6.xml" Id="R77f6bc0db26e4d9d" /><Relationship Type="http://schemas.openxmlformats.org/officeDocument/2006/relationships/slide" Target="/ppt/slides/slide7.xml" Id="R995060ea354d4bb7" /><Relationship Type="http://schemas.openxmlformats.org/officeDocument/2006/relationships/slide" Target="/ppt/slides/slide8.xml" Id="R5123232e38f04510" /><Relationship Type="http://schemas.openxmlformats.org/officeDocument/2006/relationships/slide" Target="/ppt/slides/slide9.xml" Id="R94a3b5ea5d1a4015" /><Relationship Type="http://schemas.openxmlformats.org/officeDocument/2006/relationships/slide" Target="/ppt/slides/slide10.xml" Id="Re4049844277b483c" /><Relationship Type="http://schemas.openxmlformats.org/officeDocument/2006/relationships/slide" Target="/ppt/slides/slide11.xml" Id="Rd9183a1401d64f34" /><Relationship Type="http://schemas.openxmlformats.org/officeDocument/2006/relationships/slide" Target="/ppt/slides/slide12.xml" Id="R10f5c658a7e74747" /><Relationship Type="http://schemas.openxmlformats.org/officeDocument/2006/relationships/slide" Target="/ppt/slides/slide13.xml" Id="R3c5260c547fe4dc2" /><Relationship Type="http://schemas.openxmlformats.org/officeDocument/2006/relationships/slide" Target="/ppt/slides/slide14.xml" Id="R95687b91cad54fd1" /><Relationship Type="http://schemas.openxmlformats.org/officeDocument/2006/relationships/slide" Target="/ppt/slides/slide15.xml" Id="R71b2d40ac3334ef2" /><Relationship Type="http://schemas.openxmlformats.org/officeDocument/2006/relationships/slide" Target="/ppt/slides/slide16.xml" Id="R1f16f7a7b1b94ff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2bf0eb0d6a14cd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84f934d58d7422f" /><Relationship Type="http://schemas.openxmlformats.org/officeDocument/2006/relationships/notesMaster" Target="/ppt/notesMasters/notesMaster1.xml" Id="R7522a57322e8466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925f3a57438442d" /><Relationship Type="http://schemas.openxmlformats.org/officeDocument/2006/relationships/notesMaster" Target="/ppt/notesMasters/notesMaster1.xml" Id="Ra40dc033dbfe4b2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3b932e10bf14945" /><Relationship Type="http://schemas.openxmlformats.org/officeDocument/2006/relationships/notesMaster" Target="/ppt/notesMasters/notesMaster1.xml" Id="Rf34a1a3be24c46d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2110e1c65e7416e" /><Relationship Type="http://schemas.openxmlformats.org/officeDocument/2006/relationships/notesMaster" Target="/ppt/notesMasters/notesMaster1.xml" Id="Rfb947fcdc96a4c6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a5f81d454944db7" /><Relationship Type="http://schemas.openxmlformats.org/officeDocument/2006/relationships/notesMaster" Target="/ppt/notesMasters/notesMaster1.xml" Id="Ree22150093ba454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ff5fc69d359462b" /><Relationship Type="http://schemas.openxmlformats.org/officeDocument/2006/relationships/notesMaster" Target="/ppt/notesMasters/notesMaster1.xml" Id="R63f278e9492c41e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db4d54d8d034b87" /><Relationship Type="http://schemas.openxmlformats.org/officeDocument/2006/relationships/notesMaster" Target="/ppt/notesMasters/notesMaster1.xml" Id="R7c86216184ea4ec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39484536b064b03" /><Relationship Type="http://schemas.openxmlformats.org/officeDocument/2006/relationships/notesMaster" Target="/ppt/notesMasters/notesMaster1.xml" Id="Re2a6eb652ace4f3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9247c93a34b4a37" /><Relationship Type="http://schemas.openxmlformats.org/officeDocument/2006/relationships/notesMaster" Target="/ppt/notesMasters/notesMaster1.xml" Id="R9476a895464547c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67203e5b961457e" /><Relationship Type="http://schemas.openxmlformats.org/officeDocument/2006/relationships/notesMaster" Target="/ppt/notesMasters/notesMaster1.xml" Id="Rbb0516e766594c0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c018bda28d74c4a" /><Relationship Type="http://schemas.openxmlformats.org/officeDocument/2006/relationships/notesMaster" Target="/ppt/notesMasters/notesMaster1.xml" Id="Raca230e7ce014cd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a59e132c1194759" /><Relationship Type="http://schemas.openxmlformats.org/officeDocument/2006/relationships/notesMaster" Target="/ppt/notesMasters/notesMaster1.xml" Id="Rf1c15889ff8f4db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c9c3d0971e84061" /><Relationship Type="http://schemas.openxmlformats.org/officeDocument/2006/relationships/notesMaster" Target="/ppt/notesMasters/notesMaster1.xml" Id="R8b34c53584f24f8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a98f40b2427405c" /><Relationship Type="http://schemas.openxmlformats.org/officeDocument/2006/relationships/notesMaster" Target="/ppt/notesMasters/notesMaster1.xml" Id="Rafb279598bf5446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797bb3e23f14b65" /><Relationship Type="http://schemas.openxmlformats.org/officeDocument/2006/relationships/notesMaster" Target="/ppt/notesMasters/notesMaster1.xml" Id="Re87fa13b22cc451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5abec7c7c544e5d" /><Relationship Type="http://schemas.openxmlformats.org/officeDocument/2006/relationships/notesMaster" Target="/ppt/notesMasters/notesMaster1.xml" Id="R3234a893f5094b9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d81e59698b442a6" /><Relationship Type="http://schemas.openxmlformats.org/officeDocument/2006/relationships/image" Target="/ppt/media/image.png" Id="R21c931c7f196437b" /><Relationship Type="http://schemas.openxmlformats.org/officeDocument/2006/relationships/image" Target="/ppt/media/image2.png" Id="R37fe0004f606405a" /><Relationship Type="http://schemas.openxmlformats.org/officeDocument/2006/relationships/image" Target="/ppt/media/image.jpeg" Id="R205e7fad3f78442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71da499b14244b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1c931c7f196437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7fe0004f606405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5e7fad3f78442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509e2f94e7c4327" /><Relationship Type="http://schemas.openxmlformats.org/officeDocument/2006/relationships/slideLayout" Target="/ppt/slideLayouts/slideLayout1.xml" Id="R2e6da06ce8ac4d43" /><Relationship Type="http://schemas.openxmlformats.org/officeDocument/2006/relationships/slideLayout" Target="/ppt/slideLayouts/slideLayout2.xml" Id="R5d141892bea64d1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e6da06ce8ac4d43"/>
    <p:sldLayoutId xmlns:r="http://schemas.openxmlformats.org/officeDocument/2006/relationships" id="2147483650" r:id="R5d141892bea64d1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33d31cdb7b46b2" /><Relationship Type="http://schemas.openxmlformats.org/officeDocument/2006/relationships/notesSlide" Target="/ppt/notesSlides/notesSlide1.xml" Id="R827d76ad395f4ad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954f2b403d46cf" /><Relationship Type="http://schemas.openxmlformats.org/officeDocument/2006/relationships/notesSlide" Target="/ppt/notesSlides/notesSlide2.xml" Id="R54081d882521400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d9e2bec7e64c25" /><Relationship Type="http://schemas.openxmlformats.org/officeDocument/2006/relationships/notesSlide" Target="/ppt/notesSlides/notesSlide3.xml" Id="R088c717e85fc496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327eff4e2849cd" /><Relationship Type="http://schemas.openxmlformats.org/officeDocument/2006/relationships/notesSlide" Target="/ppt/notesSlides/notesSlide4.xml" Id="R64d31d8e59a342e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dd57260ad94f02" /><Relationship Type="http://schemas.openxmlformats.org/officeDocument/2006/relationships/notesSlide" Target="/ppt/notesSlides/notesSlide5.xml" Id="R78e07b162d344a6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d093f7c4a443a9" /><Relationship Type="http://schemas.openxmlformats.org/officeDocument/2006/relationships/notesSlide" Target="/ppt/notesSlides/notesSlide6.xml" Id="R842aa7c270ca476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c3248b44454c13" /><Relationship Type="http://schemas.openxmlformats.org/officeDocument/2006/relationships/notesSlide" Target="/ppt/notesSlides/notesSlide7.xml" Id="R2308495219f74b8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fa2a7249b14837" /><Relationship Type="http://schemas.openxmlformats.org/officeDocument/2006/relationships/notesSlide" Target="/ppt/notesSlides/notesSlide8.xml" Id="R773cd78a3416486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d11d397b27498b" /><Relationship Type="http://schemas.openxmlformats.org/officeDocument/2006/relationships/notesSlide" Target="/ppt/notesSlides/notesSlide9.xml" Id="Refba23846fb443e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fb629817cd49b8" /><Relationship Type="http://schemas.openxmlformats.org/officeDocument/2006/relationships/notesSlide" Target="/ppt/notesSlides/notesSlide10.xml" Id="R63aa554f73de44a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1a75c52d934ad6" /><Relationship Type="http://schemas.openxmlformats.org/officeDocument/2006/relationships/notesSlide" Target="/ppt/notesSlides/notesSlide11.xml" Id="Ra42bb22c798e405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2c88f4cba444c1" /><Relationship Type="http://schemas.openxmlformats.org/officeDocument/2006/relationships/notesSlide" Target="/ppt/notesSlides/notesSlide12.xml" Id="R81771e5323774c5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8f56c4d37348a9" /><Relationship Type="http://schemas.openxmlformats.org/officeDocument/2006/relationships/notesSlide" Target="/ppt/notesSlides/notesSlide13.xml" Id="R48ab1160048542b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440b7c4aa14a4c" /><Relationship Type="http://schemas.openxmlformats.org/officeDocument/2006/relationships/notesSlide" Target="/ppt/notesSlides/notesSlide14.xml" Id="R705c7e6a7a4c439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58759e0a544180" /><Relationship Type="http://schemas.openxmlformats.org/officeDocument/2006/relationships/notesSlide" Target="/ppt/notesSlides/notesSlide15.xml" Id="R1703dd19703e469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e2c680a05f4712" /><Relationship Type="http://schemas.openxmlformats.org/officeDocument/2006/relationships/notesSlide" Target="/ppt/notesSlides/notesSlide16.xml" Id="Rcd43dffaaa80403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以賽亞書第52章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52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52:1  |  Isaiah 52:1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錫安哪，興起！興起！ 披上你的能力！ 聖城耶路撒冷啊，穿上你華美的衣服！ 因為從今以後， 未受割禮、不潔淨的必不再進入你中間。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awake; put on thy strength, O Zion; put on thy beautiful garments, O Jerusalem, the holy city: for henceforth there shall no more come into thee the uncircumcised and the unclean.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52:2  |  Isaiah 52:2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耶路撒冷啊，要抖下塵土！ 起來坐[在位上]！ 錫安被擄的居民哪， 要解開你頸項的鎖鍊！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Shake thyself from the dust; arise, and sit down, O Jerusalem: loose thyself from the bands of thy neck, O captive daughter of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52:3  |  Isaiah 52:3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耶和華如此說：「你們是無價被賣的，也必無銀被贖。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LORD, Ye have sold yourselves for nought; and ye shall be redeemed without money.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52:4  |  Isaiah 52:4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主耶和華如此說：起先我的百姓下到埃及，在那裏寄居，又有亞述人無故欺壓他們。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 GOD, My people went down aforetime into Egypt to sojourn there; and the Assyrian oppressed them without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52:5  |  Isaiah 52:5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耶和華說：我的百姓既是無價被擄去，如今我在這裏做甚麼呢？耶和華說：轄制他們的人呼叫，我的名整天受褻瀆。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therefore, what have I here, saith the LORD, that my people is taken away for nought? they that rule over them make them to howl, saith the LORD; and my name continually every day is blasphemed.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52:6  |  Isaiah 52:6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所以，我的百姓必知道我的名；到那日[他們必知道]說這話的就是我。看哪，是我！」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my people shall know my name: therefore they shall know in that day that I am he that doth speak: behold, it is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52:7  |  Isaiah 52:7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那報佳音，傳平安， 報好信，傳救恩的， 對錫安說：你的神作王了！ 這人的腳登山何等佳美！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beautiful upon the mountains are the feet of him that bringeth good tidings, that publisheth peace; that bringeth good tidings of good, that publisheth salvation; that saith unto Zion, Thy God reigneth!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52:8  |  Isaiah 52:8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聽啊，你守望之人的聲音， 他們揚起聲來，一同歌唱； 因為耶和華歸回錫安的時候， 他們必親眼看見。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watchmen shall lift up the voice; with the voice together shall they sing: for they shall see eye to eye, when the LORD shall bring again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52:9  |  Isaiah 52:9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耶路撒冷的荒場啊， 要發起歡聲，一同歌唱； 因為耶和華安慰了他的百姓， 救贖了耶路撒冷。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Break forth into joy, sing together, ye waste places of Jerusalem: for the LORD hath comforted his people, he hath redeemed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52:10  |  Isaiah 52:10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耶和華在萬國眼前露出聖臂； 地極的人都看見我們神的救恩了。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made bare his holy arm in the eyes of all the nations; and all the ends of the earth shall see the salvation of 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52:11  |  Isaiah 52:11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你們離開吧！離開吧！ 從巴比倫出來。 不要沾不潔淨的物； 要從其中出來。 你們扛抬耶和華器皿的人哪， 務要自潔。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Depart ye, depart ye, go ye out from thence, touch no unclean thing; go ye out of the midst of her; be ye clean, that bear the vessels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52:12  |  Isaiah 52:12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你們出來必不致急忙， 也不致奔逃。 因為，耶和華必在你們前頭行； 以色列的神必作你們的後盾。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shall not go out with haste, nor go by flight: for the LORD will go before you; and the God of Israel will be your rereward.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52:13  |  Isaiah 52:13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我的僕人行事必有智慧， 必被高舉上升， 且成為至高。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my servant shall deal prudently, he shall be exalted and extolled, and be very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52:14  |  Isaiah 52:14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許多人因他驚奇； 他的面貌比別人憔悴； 他的形容比世人枯槁。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many were astonied at thee; his visage was so marred more than any man, and his form more than the sons of men: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52:15  |  Isaiah 52:15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這樣，他必洗淨許多國民； 君王要向他閉口。 因所未曾傳與他們的，他們必看見； 未曾聽見的，他們要明白。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he sprinkle many nations; the kings shall shut their mouths at him: for that which had not been told them shall they see; and that which they had not heard shall they consider.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2026-08-26T10:38:38.4890000Z</dcterms:created>
  <dcterms:modified xsi:type="dcterms:W3CDTF">2026-08-26T10:38:38.4890000Z</dcterms:modified>
</coreProperties>
</file>