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71dfa60c6d74230" /><Relationship Type="http://schemas.openxmlformats.org/officeDocument/2006/relationships/extended-properties" Target="/docProps/app.xml" Id="R5cd3931f18cd4ba9" /><Relationship Type="http://schemas.openxmlformats.org/officeDocument/2006/relationships/officeDocument" Target="/ppt/presentation.xml" Id="R8031a4d723d645f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4213a926713485e"/>
  </p:sldMasterIdLst>
  <p:notesMasterIdLst>
    <p:notesMasterId xmlns:r="http://schemas.openxmlformats.org/officeDocument/2006/relationships" r:id="R0878d30d2b5145ea"/>
  </p:notesMasterIdLst>
  <p:sldIdLst>
    <p:sldId xmlns:r="http://schemas.openxmlformats.org/officeDocument/2006/relationships" id="256" r:id="Re761c977cc934239"/>
    <p:sldId xmlns:r="http://schemas.openxmlformats.org/officeDocument/2006/relationships" id="257" r:id="Raaa2128603f2493c"/>
    <p:sldId xmlns:r="http://schemas.openxmlformats.org/officeDocument/2006/relationships" id="258" r:id="Rda8b67e87c354e53"/>
    <p:sldId xmlns:r="http://schemas.openxmlformats.org/officeDocument/2006/relationships" id="259" r:id="R08c87570e9bb4f99"/>
    <p:sldId xmlns:r="http://schemas.openxmlformats.org/officeDocument/2006/relationships" id="260" r:id="R050c893e63b94637"/>
    <p:sldId xmlns:r="http://schemas.openxmlformats.org/officeDocument/2006/relationships" id="261" r:id="R26cc9630f8394dbb"/>
    <p:sldId xmlns:r="http://schemas.openxmlformats.org/officeDocument/2006/relationships" id="262" r:id="R3fe6461352094308"/>
    <p:sldId xmlns:r="http://schemas.openxmlformats.org/officeDocument/2006/relationships" id="263" r:id="R5b86e0e238dc47d2"/>
    <p:sldId xmlns:r="http://schemas.openxmlformats.org/officeDocument/2006/relationships" id="264" r:id="Rd651d59df5f747bb"/>
    <p:sldId xmlns:r="http://schemas.openxmlformats.org/officeDocument/2006/relationships" id="265" r:id="Rea97f5825d92455d"/>
    <p:sldId xmlns:r="http://schemas.openxmlformats.org/officeDocument/2006/relationships" id="266" r:id="Rad749c23485844ad"/>
    <p:sldId xmlns:r="http://schemas.openxmlformats.org/officeDocument/2006/relationships" id="267" r:id="R01f6265c59204170"/>
    <p:sldId xmlns:r="http://schemas.openxmlformats.org/officeDocument/2006/relationships" id="268" r:id="Re78aa21a3ad2413c"/>
    <p:sldId xmlns:r="http://schemas.openxmlformats.org/officeDocument/2006/relationships" id="269" r:id="R3254eacaba9041b5"/>
    <p:sldId xmlns:r="http://schemas.openxmlformats.org/officeDocument/2006/relationships" id="270" r:id="R6fea12f2f5d64378"/>
    <p:sldId xmlns:r="http://schemas.openxmlformats.org/officeDocument/2006/relationships" id="271" r:id="R6864ce93ac9945ed"/>
    <p:sldId xmlns:r="http://schemas.openxmlformats.org/officeDocument/2006/relationships" id="272" r:id="R46c59775f3344aa1"/>
    <p:sldId xmlns:r="http://schemas.openxmlformats.org/officeDocument/2006/relationships" id="273" r:id="R713dec38904e4e68"/>
    <p:sldId xmlns:r="http://schemas.openxmlformats.org/officeDocument/2006/relationships" id="274" r:id="R772d0d2a846a43d4"/>
    <p:sldId xmlns:r="http://schemas.openxmlformats.org/officeDocument/2006/relationships" id="275" r:id="R11642138a69a4fae"/>
    <p:sldId xmlns:r="http://schemas.openxmlformats.org/officeDocument/2006/relationships" id="276" r:id="R023bb40a25374f24"/>
    <p:sldId xmlns:r="http://schemas.openxmlformats.org/officeDocument/2006/relationships" id="277" r:id="R2f4b94705ca843ba"/>
    <p:sldId xmlns:r="http://schemas.openxmlformats.org/officeDocument/2006/relationships" id="278" r:id="R7c57fc848a724727"/>
    <p:sldId xmlns:r="http://schemas.openxmlformats.org/officeDocument/2006/relationships" id="279" r:id="Rb7116873495a44f4"/>
    <p:sldId xmlns:r="http://schemas.openxmlformats.org/officeDocument/2006/relationships" id="280" r:id="Rd16ed5bc75454d4d"/>
    <p:sldId xmlns:r="http://schemas.openxmlformats.org/officeDocument/2006/relationships" id="281" r:id="R578473d25cde4b52"/>
    <p:sldId xmlns:r="http://schemas.openxmlformats.org/officeDocument/2006/relationships" id="282" r:id="Rd69d51cd640f436a"/>
    <p:sldId xmlns:r="http://schemas.openxmlformats.org/officeDocument/2006/relationships" id="283" r:id="Rbe6a5d9680794c96"/>
    <p:sldId xmlns:r="http://schemas.openxmlformats.org/officeDocument/2006/relationships" id="284" r:id="Rdcdc4e969a6e413c"/>
    <p:sldId xmlns:r="http://schemas.openxmlformats.org/officeDocument/2006/relationships" id="285" r:id="R7f4ce03efedd4f98"/>
    <p:sldId xmlns:r="http://schemas.openxmlformats.org/officeDocument/2006/relationships" id="286" r:id="R44e802ed39314bf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c482030b2834cfe" /><Relationship Type="http://schemas.openxmlformats.org/officeDocument/2006/relationships/slideMaster" Target="/ppt/slideMasters/slideMaster1.xml" Id="R44213a926713485e" /><Relationship Type="http://schemas.openxmlformats.org/officeDocument/2006/relationships/notesMaster" Target="/ppt/notesMasters/notesMaster1.xml" Id="R0878d30d2b5145ea" /><Relationship Type="http://schemas.openxmlformats.org/officeDocument/2006/relationships/presProps" Target="/ppt/presProps.xml" Id="Rb1dd9d6b248a45e2" /><Relationship Type="http://schemas.openxmlformats.org/officeDocument/2006/relationships/tableStyles" Target="/ppt/tableStyles.xml" Id="R2dc2d708d04f4afc" /><Relationship Type="http://schemas.openxmlformats.org/officeDocument/2006/relationships/slide" Target="/ppt/slides/slide1.xml" Id="Re761c977cc934239" /><Relationship Type="http://schemas.openxmlformats.org/officeDocument/2006/relationships/slide" Target="/ppt/slides/slide2.xml" Id="Raaa2128603f2493c" /><Relationship Type="http://schemas.openxmlformats.org/officeDocument/2006/relationships/slide" Target="/ppt/slides/slide3.xml" Id="Rda8b67e87c354e53" /><Relationship Type="http://schemas.openxmlformats.org/officeDocument/2006/relationships/slide" Target="/ppt/slides/slide4.xml" Id="R08c87570e9bb4f99" /><Relationship Type="http://schemas.openxmlformats.org/officeDocument/2006/relationships/slide" Target="/ppt/slides/slide5.xml" Id="R050c893e63b94637" /><Relationship Type="http://schemas.openxmlformats.org/officeDocument/2006/relationships/slide" Target="/ppt/slides/slide6.xml" Id="R26cc9630f8394dbb" /><Relationship Type="http://schemas.openxmlformats.org/officeDocument/2006/relationships/slide" Target="/ppt/slides/slide7.xml" Id="R3fe6461352094308" /><Relationship Type="http://schemas.openxmlformats.org/officeDocument/2006/relationships/slide" Target="/ppt/slides/slide8.xml" Id="R5b86e0e238dc47d2" /><Relationship Type="http://schemas.openxmlformats.org/officeDocument/2006/relationships/slide" Target="/ppt/slides/slide9.xml" Id="Rd651d59df5f747bb" /><Relationship Type="http://schemas.openxmlformats.org/officeDocument/2006/relationships/slide" Target="/ppt/slides/slide10.xml" Id="Rea97f5825d92455d" /><Relationship Type="http://schemas.openxmlformats.org/officeDocument/2006/relationships/slide" Target="/ppt/slides/slide11.xml" Id="Rad749c23485844ad" /><Relationship Type="http://schemas.openxmlformats.org/officeDocument/2006/relationships/slide" Target="/ppt/slides/slide12.xml" Id="R01f6265c59204170" /><Relationship Type="http://schemas.openxmlformats.org/officeDocument/2006/relationships/slide" Target="/ppt/slides/slide13.xml" Id="Re78aa21a3ad2413c" /><Relationship Type="http://schemas.openxmlformats.org/officeDocument/2006/relationships/slide" Target="/ppt/slides/slide14.xml" Id="R3254eacaba9041b5" /><Relationship Type="http://schemas.openxmlformats.org/officeDocument/2006/relationships/slide" Target="/ppt/slides/slide15.xml" Id="R6fea12f2f5d64378" /><Relationship Type="http://schemas.openxmlformats.org/officeDocument/2006/relationships/slide" Target="/ppt/slides/slide16.xml" Id="R6864ce93ac9945ed" /><Relationship Type="http://schemas.openxmlformats.org/officeDocument/2006/relationships/slide" Target="/ppt/slides/slide17.xml" Id="R46c59775f3344aa1" /><Relationship Type="http://schemas.openxmlformats.org/officeDocument/2006/relationships/slide" Target="/ppt/slides/slide18.xml" Id="R713dec38904e4e68" /><Relationship Type="http://schemas.openxmlformats.org/officeDocument/2006/relationships/slide" Target="/ppt/slides/slide19.xml" Id="R772d0d2a846a43d4" /><Relationship Type="http://schemas.openxmlformats.org/officeDocument/2006/relationships/slide" Target="/ppt/slides/slide20.xml" Id="R11642138a69a4fae" /><Relationship Type="http://schemas.openxmlformats.org/officeDocument/2006/relationships/slide" Target="/ppt/slides/slide21.xml" Id="R023bb40a25374f24" /><Relationship Type="http://schemas.openxmlformats.org/officeDocument/2006/relationships/slide" Target="/ppt/slides/slide22.xml" Id="R2f4b94705ca843ba" /><Relationship Type="http://schemas.openxmlformats.org/officeDocument/2006/relationships/slide" Target="/ppt/slides/slide23.xml" Id="R7c57fc848a724727" /><Relationship Type="http://schemas.openxmlformats.org/officeDocument/2006/relationships/slide" Target="/ppt/slides/slide24.xml" Id="Rb7116873495a44f4" /><Relationship Type="http://schemas.openxmlformats.org/officeDocument/2006/relationships/slide" Target="/ppt/slides/slide25.xml" Id="Rd16ed5bc75454d4d" /><Relationship Type="http://schemas.openxmlformats.org/officeDocument/2006/relationships/slide" Target="/ppt/slides/slide26.xml" Id="R578473d25cde4b52" /><Relationship Type="http://schemas.openxmlformats.org/officeDocument/2006/relationships/slide" Target="/ppt/slides/slide27.xml" Id="Rd69d51cd640f436a" /><Relationship Type="http://schemas.openxmlformats.org/officeDocument/2006/relationships/slide" Target="/ppt/slides/slide28.xml" Id="Rbe6a5d9680794c96" /><Relationship Type="http://schemas.openxmlformats.org/officeDocument/2006/relationships/slide" Target="/ppt/slides/slide29.xml" Id="Rdcdc4e969a6e413c" /><Relationship Type="http://schemas.openxmlformats.org/officeDocument/2006/relationships/slide" Target="/ppt/slides/slide30.xml" Id="R7f4ce03efedd4f98" /><Relationship Type="http://schemas.openxmlformats.org/officeDocument/2006/relationships/slide" Target="/ppt/slides/slide31.xml" Id="R44e802ed39314bf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303db2126b84ab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dfea6e62d0344f9" /><Relationship Type="http://schemas.openxmlformats.org/officeDocument/2006/relationships/notesMaster" Target="/ppt/notesMasters/notesMaster1.xml" Id="R641b8dcbc6d74a8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63be927ac9b41d7" /><Relationship Type="http://schemas.openxmlformats.org/officeDocument/2006/relationships/notesMaster" Target="/ppt/notesMasters/notesMaster1.xml" Id="Rd932b5cfd3d8497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94074bb53cb4359" /><Relationship Type="http://schemas.openxmlformats.org/officeDocument/2006/relationships/notesMaster" Target="/ppt/notesMasters/notesMaster1.xml" Id="Rb726c675cdbf4de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061666782ab47b8" /><Relationship Type="http://schemas.openxmlformats.org/officeDocument/2006/relationships/notesMaster" Target="/ppt/notesMasters/notesMaster1.xml" Id="R44e8cfecaa00456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0dc48e0ef024f7a" /><Relationship Type="http://schemas.openxmlformats.org/officeDocument/2006/relationships/notesMaster" Target="/ppt/notesMasters/notesMaster1.xml" Id="R30ea5fec7b49416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21de9ddab324850" /><Relationship Type="http://schemas.openxmlformats.org/officeDocument/2006/relationships/notesMaster" Target="/ppt/notesMasters/notesMaster1.xml" Id="Rdcc0a51de1024a3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c1fed55f486478b" /><Relationship Type="http://schemas.openxmlformats.org/officeDocument/2006/relationships/notesMaster" Target="/ppt/notesMasters/notesMaster1.xml" Id="R51ea7459cb1447a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e1e46c2e87f4679" /><Relationship Type="http://schemas.openxmlformats.org/officeDocument/2006/relationships/notesMaster" Target="/ppt/notesMasters/notesMaster1.xml" Id="Rfc438cbe0450455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74a94c2201e48db" /><Relationship Type="http://schemas.openxmlformats.org/officeDocument/2006/relationships/notesMaster" Target="/ppt/notesMasters/notesMaster1.xml" Id="R9a1e0037912a44d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5a0fa65032040f3" /><Relationship Type="http://schemas.openxmlformats.org/officeDocument/2006/relationships/notesMaster" Target="/ppt/notesMasters/notesMaster1.xml" Id="R7a1d5655e0a54ef9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84a9723bff94c3f" /><Relationship Type="http://schemas.openxmlformats.org/officeDocument/2006/relationships/notesMaster" Target="/ppt/notesMasters/notesMaster1.xml" Id="Rf9b04e01e4294af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c433ea776df49b8" /><Relationship Type="http://schemas.openxmlformats.org/officeDocument/2006/relationships/notesMaster" Target="/ppt/notesMasters/notesMaster1.xml" Id="R3d068bf9c54e4da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184b08b87094915" /><Relationship Type="http://schemas.openxmlformats.org/officeDocument/2006/relationships/notesMaster" Target="/ppt/notesMasters/notesMaster1.xml" Id="Rc92fa905b4924cf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c34c22a88e94c33" /><Relationship Type="http://schemas.openxmlformats.org/officeDocument/2006/relationships/notesMaster" Target="/ppt/notesMasters/notesMaster1.xml" Id="Ra2a8f14fe24941bf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c147416725714c74" /><Relationship Type="http://schemas.openxmlformats.org/officeDocument/2006/relationships/notesMaster" Target="/ppt/notesMasters/notesMaster1.xml" Id="Rfcbf743cac4e4ef7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c0e149a0f44b40a1" /><Relationship Type="http://schemas.openxmlformats.org/officeDocument/2006/relationships/notesMaster" Target="/ppt/notesMasters/notesMaster1.xml" Id="Rf1c65aaec3ba4b21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195d1d0fc8324618" /><Relationship Type="http://schemas.openxmlformats.org/officeDocument/2006/relationships/notesMaster" Target="/ppt/notesMasters/notesMaster1.xml" Id="Rcf0ea2f86fd64d9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3eaa570330f94ee8" /><Relationship Type="http://schemas.openxmlformats.org/officeDocument/2006/relationships/notesMaster" Target="/ppt/notesMasters/notesMaster1.xml" Id="Ra1225a9284b1412a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487798a456b34bea" /><Relationship Type="http://schemas.openxmlformats.org/officeDocument/2006/relationships/notesMaster" Target="/ppt/notesMasters/notesMaster1.xml" Id="Ra03e3ac61aca4ab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d831689260e641bd" /><Relationship Type="http://schemas.openxmlformats.org/officeDocument/2006/relationships/notesMaster" Target="/ppt/notesMasters/notesMaster1.xml" Id="R7b7c3088c8934b9d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40986abe6530454e" /><Relationship Type="http://schemas.openxmlformats.org/officeDocument/2006/relationships/notesMaster" Target="/ppt/notesMasters/notesMaster1.xml" Id="Rbdad5a42896d4eb0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33a4816417354962" /><Relationship Type="http://schemas.openxmlformats.org/officeDocument/2006/relationships/notesMaster" Target="/ppt/notesMasters/notesMaster1.xml" Id="R311700a9f64a423c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525fac83f3aa4270" /><Relationship Type="http://schemas.openxmlformats.org/officeDocument/2006/relationships/notesMaster" Target="/ppt/notesMasters/notesMaster1.xml" Id="R9094b5906f054788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8c2718d482ea4877" /><Relationship Type="http://schemas.openxmlformats.org/officeDocument/2006/relationships/notesMaster" Target="/ppt/notesMasters/notesMaster1.xml" Id="Rf0b800a8716d4b00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1cd90120909d49da" /><Relationship Type="http://schemas.openxmlformats.org/officeDocument/2006/relationships/notesMaster" Target="/ppt/notesMasters/notesMaster1.xml" Id="R0fd8a24be22b47b3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871af2c0fced404a" /><Relationship Type="http://schemas.openxmlformats.org/officeDocument/2006/relationships/notesMaster" Target="/ppt/notesMasters/notesMaster1.xml" Id="Rea462545a95b48ed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bda5f8c210d44c4b" /><Relationship Type="http://schemas.openxmlformats.org/officeDocument/2006/relationships/notesMaster" Target="/ppt/notesMasters/notesMaster1.xml" Id="R7055edb301604b7f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b5fb48468b60493b" /><Relationship Type="http://schemas.openxmlformats.org/officeDocument/2006/relationships/notesMaster" Target="/ppt/notesMasters/notesMaster1.xml" Id="R2eb98c0b54d94771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271b781cbc5140df" /><Relationship Type="http://schemas.openxmlformats.org/officeDocument/2006/relationships/notesMaster" Target="/ppt/notesMasters/notesMaster1.xml" Id="R04edf0e9da26457f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d67c401edb47473b" /><Relationship Type="http://schemas.openxmlformats.org/officeDocument/2006/relationships/notesMaster" Target="/ppt/notesMasters/notesMaster1.xml" Id="R9df68dd6cfbb43c8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654d2e7f852249da" /><Relationship Type="http://schemas.openxmlformats.org/officeDocument/2006/relationships/notesMaster" Target="/ppt/notesMasters/notesMaster1.xml" Id="R38fc7e7b03634f7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2d6db32fadf4a34" /><Relationship Type="http://schemas.openxmlformats.org/officeDocument/2006/relationships/image" Target="/ppt/media/image.png" Id="Rad9591c9271c4cfa" /><Relationship Type="http://schemas.openxmlformats.org/officeDocument/2006/relationships/image" Target="/ppt/media/image2.png" Id="R70cecc5fb4ec4079" /><Relationship Type="http://schemas.openxmlformats.org/officeDocument/2006/relationships/image" Target="/ppt/media/image.jpeg" Id="R5e7aec682ea644d0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68f1fb76d454da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d9591c9271c4cf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0cecc5fb4ec407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e7aec682ea644d0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946a2453f0448cc" /><Relationship Type="http://schemas.openxmlformats.org/officeDocument/2006/relationships/slideLayout" Target="/ppt/slideLayouts/slideLayout1.xml" Id="Rc26223e2693245eb" /><Relationship Type="http://schemas.openxmlformats.org/officeDocument/2006/relationships/slideLayout" Target="/ppt/slideLayouts/slideLayout2.xml" Id="Rdfa44dec3dbd44f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26223e2693245eb"/>
    <p:sldLayoutId xmlns:r="http://schemas.openxmlformats.org/officeDocument/2006/relationships" id="2147483650" r:id="Rdfa44dec3dbd44f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956a2c1d964862" /><Relationship Type="http://schemas.openxmlformats.org/officeDocument/2006/relationships/notesSlide" Target="/ppt/notesSlides/notesSlide1.xml" Id="R64d9d80adb5a451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cdc2b0d0124e19" /><Relationship Type="http://schemas.openxmlformats.org/officeDocument/2006/relationships/notesSlide" Target="/ppt/notesSlides/notesSlide2.xml" Id="R85fe72323f814e8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cfacaf3d7b4f92" /><Relationship Type="http://schemas.openxmlformats.org/officeDocument/2006/relationships/notesSlide" Target="/ppt/notesSlides/notesSlide3.xml" Id="R8320f61cf1974a0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78da5a6a534d1c" /><Relationship Type="http://schemas.openxmlformats.org/officeDocument/2006/relationships/notesSlide" Target="/ppt/notesSlides/notesSlide4.xml" Id="Rf99abde1c88d461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3f36a150ed479c" /><Relationship Type="http://schemas.openxmlformats.org/officeDocument/2006/relationships/notesSlide" Target="/ppt/notesSlides/notesSlide5.xml" Id="R6178b8d0dcfa46d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584baf07314e3a" /><Relationship Type="http://schemas.openxmlformats.org/officeDocument/2006/relationships/notesSlide" Target="/ppt/notesSlides/notesSlide6.xml" Id="R244bd85802d3418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f676468f9648b4" /><Relationship Type="http://schemas.openxmlformats.org/officeDocument/2006/relationships/notesSlide" Target="/ppt/notesSlides/notesSlide7.xml" Id="Rac782d4ff0bb41b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6bc1c4f3d04405" /><Relationship Type="http://schemas.openxmlformats.org/officeDocument/2006/relationships/notesSlide" Target="/ppt/notesSlides/notesSlide8.xml" Id="R6196625a050b44d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6d3ecd9e1745f4" /><Relationship Type="http://schemas.openxmlformats.org/officeDocument/2006/relationships/notesSlide" Target="/ppt/notesSlides/notesSlide9.xml" Id="Rc5c3abc6ce93467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0853766f2f4db8" /><Relationship Type="http://schemas.openxmlformats.org/officeDocument/2006/relationships/notesSlide" Target="/ppt/notesSlides/notesSlide10.xml" Id="Rc1300aa4ec244719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c41180eee94c68" /><Relationship Type="http://schemas.openxmlformats.org/officeDocument/2006/relationships/notesSlide" Target="/ppt/notesSlides/notesSlide11.xml" Id="R1c5971da867a4c6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e09256a782435e" /><Relationship Type="http://schemas.openxmlformats.org/officeDocument/2006/relationships/notesSlide" Target="/ppt/notesSlides/notesSlide12.xml" Id="R0c0282758c80481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65a71c48ff4e64" /><Relationship Type="http://schemas.openxmlformats.org/officeDocument/2006/relationships/notesSlide" Target="/ppt/notesSlides/notesSlide13.xml" Id="R27902035ef8c4ea4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11d2f2506d4d67" /><Relationship Type="http://schemas.openxmlformats.org/officeDocument/2006/relationships/notesSlide" Target="/ppt/notesSlides/notesSlide14.xml" Id="R6443c271a2804ebb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768dea3af9452b" /><Relationship Type="http://schemas.openxmlformats.org/officeDocument/2006/relationships/notesSlide" Target="/ppt/notesSlides/notesSlide15.xml" Id="R4ca0a0f603464d1c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d7d49d5c0e4a68" /><Relationship Type="http://schemas.openxmlformats.org/officeDocument/2006/relationships/notesSlide" Target="/ppt/notesSlides/notesSlide16.xml" Id="R5278cef6cf084b4e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2c39d248404283" /><Relationship Type="http://schemas.openxmlformats.org/officeDocument/2006/relationships/notesSlide" Target="/ppt/notesSlides/notesSlide17.xml" Id="Re647f623501c4b1f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9b1418bdcf487f" /><Relationship Type="http://schemas.openxmlformats.org/officeDocument/2006/relationships/notesSlide" Target="/ppt/notesSlides/notesSlide18.xml" Id="Rad634b9e6bbd45ae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293de940134ba1" /><Relationship Type="http://schemas.openxmlformats.org/officeDocument/2006/relationships/notesSlide" Target="/ppt/notesSlides/notesSlide19.xml" Id="R96abb91a85fe47b1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762f9b60d949d4" /><Relationship Type="http://schemas.openxmlformats.org/officeDocument/2006/relationships/notesSlide" Target="/ppt/notesSlides/notesSlide20.xml" Id="R53162a13b94943a2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f373160e4b4551" /><Relationship Type="http://schemas.openxmlformats.org/officeDocument/2006/relationships/notesSlide" Target="/ppt/notesSlides/notesSlide21.xml" Id="R8c5e63e2930044f9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51f2191b0e4a3f" /><Relationship Type="http://schemas.openxmlformats.org/officeDocument/2006/relationships/notesSlide" Target="/ppt/notesSlides/notesSlide22.xml" Id="R367f0e8656bc4d23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2863a7cfd64bd8" /><Relationship Type="http://schemas.openxmlformats.org/officeDocument/2006/relationships/notesSlide" Target="/ppt/notesSlides/notesSlide23.xml" Id="Rc1972bbd1d684e3b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4b33d1f0ef4dd1" /><Relationship Type="http://schemas.openxmlformats.org/officeDocument/2006/relationships/notesSlide" Target="/ppt/notesSlides/notesSlide24.xml" Id="Re6f73200083d4b73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9cdbeec8b34de2" /><Relationship Type="http://schemas.openxmlformats.org/officeDocument/2006/relationships/notesSlide" Target="/ppt/notesSlides/notesSlide25.xml" Id="R1fd131b63c9b46eb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2231dbbacd4b6b" /><Relationship Type="http://schemas.openxmlformats.org/officeDocument/2006/relationships/notesSlide" Target="/ppt/notesSlides/notesSlide26.xml" Id="R5f5fe339b9f84ce7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ad1646a5bf4356" /><Relationship Type="http://schemas.openxmlformats.org/officeDocument/2006/relationships/notesSlide" Target="/ppt/notesSlides/notesSlide27.xml" Id="R3779246a8c7e42ae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37d9cab1c4427e" /><Relationship Type="http://schemas.openxmlformats.org/officeDocument/2006/relationships/notesSlide" Target="/ppt/notesSlides/notesSlide28.xml" Id="Ra914402b25c44d9b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30969e85a64f24" /><Relationship Type="http://schemas.openxmlformats.org/officeDocument/2006/relationships/notesSlide" Target="/ppt/notesSlides/notesSlide29.xml" Id="R2601378f2ca04d5a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23ea8f630842cc" /><Relationship Type="http://schemas.openxmlformats.org/officeDocument/2006/relationships/notesSlide" Target="/ppt/notesSlides/notesSlide30.xml" Id="R5b329b7eb89a415c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9f3f7afcb14d01" /><Relationship Type="http://schemas.openxmlformats.org/officeDocument/2006/relationships/notesSlide" Target="/ppt/notesSlides/notesSlide31.xml" Id="Ra39c7fd6a7fb4d2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出埃及記第6章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Exodus 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6:1  |  Exodus 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耶和華對摩西說：「現在你必看見我向法老所行的事，使他因我大能的手容以色列人去，且把他們趕出他的地。」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 LORD said unto Moses, Now shalt thou see what I will do to Pharaoh: for with a strong hand shall he let them go, and with a strong hand shall he drive them out of his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6:2  |  Exodus 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神曉諭摩西說：「我是耶和華。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God spake unto Moses, and said unto him, I am the LORD: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6:3  |  Exodus 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我從前向亞伯拉罕、以撒、雅各顯現為全能的神；至於我名耶和華，他們未曾知道。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appeared unto Abraham, unto Isaac, and unto Jacob, by the name of God Almighty, but by my name JEHOVAH was I not known 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6:4  |  Exodus 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我與他們堅定所立的約，要把他們寄居的迦南地賜給他們。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have also established my covenant with them, to give them the land of Canaan, the land of their pilgrimage, wherein they were strangers.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6:5  |  Exodus 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我也聽見以色列人被埃及人苦待的哀聲，我也記念我的約。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have also heard the groaning of the children of Israel, whom the Egyptians keep in bondage; and I have remembered my covenant.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6:6  |  Exodus 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所以你要對以色列人說：『我是耶和華；我要用伸出來的膀臂重重地刑罰埃及人，救贖你們脫離他們的重擔，不做他們的苦工。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say unto the children of Israel, I am the LORD, and I will bring you out from under the burdens of the Egyptians, and I will rid you out of their bondage, and I will redeem you with a stretched out arm, and with great judgments: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6:7  |  Exodus 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我要以你們為我的百姓，我也要作你們的神。你們要知道我是耶和華－你們的神，是救你們脫離埃及人之重擔的。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take you to me for a people, and I will be to you a God: and ye shall know that I am the LORD your God, which bringeth you out from under the burdens of the Egyptians.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6:8  |  Exodus 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我起誓應許給亞伯拉罕、以撒、雅各的那地，我要把你們領進去，將那地賜給你們為業。我是耶和華。』」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bring you in unto the land, concerning the which I did swear to give it to Abraham, to Isaac, and to Jacob; and I will give it you for an heritage: I am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6:9  |  Exodus 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摩西將這話告訴以色列人，只是他們因苦工愁煩，不肯聽他的話。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Moses spake so unto the children of Israel: but they hearkened not unto Moses for anguish of spirit, and for cruel bondage.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6:10  |  Exodus 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耶和華曉諭摩西說：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spake unto Moses,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6:11  |  Exodus 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「你進去對埃及王法老說，要容以色列人出他的地。」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 in, speak unto Pharaoh king of Egypt, that he let the children of Israel go out of his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6:12  |  Exodus 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摩西在耶和華面前說：「以色列人尚且不聽我的話，法老怎肯聽我這拙口笨舌的人呢？」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Moses spake before the LORD, saying, Behold, the children of Israel have not hearkened unto me; how then shall Pharaoh hear me, who am of uncircumcised lips?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6:13  |  Exodus 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耶和華吩咐摩西、亞倫往以色列人和埃及王法老那裏去，把以色列人從埃及地領出來。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spake unto Moses and unto Aaron, and gave them a charge unto the children of Israel, and unto Pharaoh king of Egypt, to bring the children of Israel out of the land of Egypt.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6:14  |  Exodus 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以色列人家長的名字記在下面。以色列長子呂便的兒子是哈諾、法路、希斯倫、迦米；這是呂便的各家。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be the heads of their fathers’ houses: The sons of Reuben the firstborn of Israel; Hanoch, and Pallu, Hezron, and Carmi: these be the families of Reuben.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6:15  |  Exodus 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西緬的兒子是耶母利、雅憫、阿轄、雅斤、瑣轄，和迦南女子的兒子掃羅；這是西緬的各家。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Simeon; Jemuel, and Jamin, and Ohad, and Jachin, and Zohar, and Shaul the son of a Canaanitish woman: these are the families of Simeon.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6:16  |  Exodus 6:16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利未眾子的名字按着他們的後代記在下面：就是革順、哥轄、米拉利。利未一生的歲數是一百三十七歲。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these are the names of the sons of Levi according to their generations; Gershon, and Kohath, and Merari: and the years of the life of Levi were an hundred thirty and seven years.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6:17  |  Exodus 6:17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革順的兒子按着家室是立尼、示每。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sons of Gershon; Libni, and Shimi, according to their families.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6:18  |  Exodus 6:18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哥轄的兒子是暗蘭、以斯哈、希伯倫、烏薛。哥轄一生的歲數是一百三十三歲。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Kohath; Amram, and Izhar, and Hebron, and Uzziel: and the years of the life of Kohath were an hundred thirty and three years.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6:19  |  Exodus 6:19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米拉利的兒子是抹利和母示；這是利未的家，都按着他們的後代。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Merari; Mahali and Mushi: these are the families of Levi according to their generations.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6:20  |  Exodus 6:20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暗蘭娶了他父親的妹妹約基別為妻，她給他生了亞倫和摩西。暗蘭一生的歲數是一百三十七歲。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Amram took him Jochebed his father’s sister to wife; and she bare him Aaron and Moses: and the years of the life of Amram were an hundred and thirty and seven years.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6:21  |  Exodus 6:21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以斯哈的兒子是可拉、尼斐、細基利。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Izhar; Korah, and Nepheg, and Zichri.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6:22  |  Exodus 6:22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烏薛的兒子是米沙利、以利撒反、西提利。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Uzziel; Mishael, and Elzaphan, and Zithri.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6:23  |  Exodus 6:23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亞倫娶了亞米拿達的女兒，拿順的妹妹，以利沙巴為妻，她給他生了拿答、亞比戶、以利亞撒、以他瑪。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Aaron took him Elisheba, daughter of Amminadab, sister of Naashon, to wife; and she bare him Nadab, and Abihu, Eleazar, and Ithamar.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6:24  |  Exodus 6:24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可拉的兒子是亞惜、以利加拿、亞比亞撒；這是可拉的各家。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Korah; Assir, and Elkanah, and Abiasaph: these are the families of the Korhites.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6:25  |  Exodus 6:25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亞倫的兒子以利亞撒娶了普鐵的一個女兒為妻，她給他生了非尼哈。這是利未人的家長，都按着他們的家。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Eleazar Aaron’s son took him one of the daughters of Putiel to wife; and she bare him Phinehas: these are the heads of the fathers of the Levites according to their families.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6:26  |  Exodus 6:26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耶和華說：「將以色列人按着他們的軍隊從埃及地領出來。」這是對那亞倫、摩西說的。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are that Aaron and Moses, to whom the LORD said, Bring out the children of Israel from the land of Egypt according to their armies.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6:27  |  Exodus 6:27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對埃及王法老說要將以色列人從埃及領出來的，就是這摩西、亞倫。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are they which spake to Pharaoh king of Egypt, to bring out the children of Israel from Egypt: these are that Moses and Aaron.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6:28  |  Exodus 6:28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當耶和華在埃及地對摩西說話的日子，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 on the day when the LORD spake unto Moses in the land of Egypt,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6:29  |  Exodus 6:29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他向摩西說：「我是耶和華；我對你說的一切話，你都要告訴埃及王法老。」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the LORD spake unto Moses, saying, I am the LORD: speak thou unto Pharaoh king of Egypt all that I say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6:30  |  Exodus 6:30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摩西在耶和華面前說：「看哪，我是拙口笨舌的人，法老怎肯聽我呢？」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Moses said before the LORD, Behold, I am of uncircumcised lips, and how shall Pharaoh hearken unto 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2026-08-26T09:59:43.6490000Z</dcterms:created>
  <dcterms:modified xsi:type="dcterms:W3CDTF">2026-08-26T09:59:43.6490000Z</dcterms:modified>
</coreProperties>
</file>