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15cb5bf66fa4ce7" /><Relationship Type="http://schemas.openxmlformats.org/officeDocument/2006/relationships/extended-properties" Target="/docProps/app.xml" Id="R54e7e1fd529c4441" /><Relationship Type="http://schemas.openxmlformats.org/officeDocument/2006/relationships/officeDocument" Target="/ppt/presentation.xml" Id="Rcbefc517a0b94e1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1d82d308dbd495f"/>
  </p:sldMasterIdLst>
  <p:notesMasterIdLst>
    <p:notesMasterId xmlns:r="http://schemas.openxmlformats.org/officeDocument/2006/relationships" r:id="R0cfac93ca317428c"/>
  </p:notesMasterIdLst>
  <p:sldIdLst>
    <p:sldId xmlns:r="http://schemas.openxmlformats.org/officeDocument/2006/relationships" id="256" r:id="R260b00429ec74220"/>
    <p:sldId xmlns:r="http://schemas.openxmlformats.org/officeDocument/2006/relationships" id="257" r:id="R49939263499945e3"/>
    <p:sldId xmlns:r="http://schemas.openxmlformats.org/officeDocument/2006/relationships" id="258" r:id="Rbe381143ba4b484c"/>
    <p:sldId xmlns:r="http://schemas.openxmlformats.org/officeDocument/2006/relationships" id="259" r:id="R8c1b7b92257f4c9b"/>
    <p:sldId xmlns:r="http://schemas.openxmlformats.org/officeDocument/2006/relationships" id="260" r:id="R782c6d7c3d6743cd"/>
    <p:sldId xmlns:r="http://schemas.openxmlformats.org/officeDocument/2006/relationships" id="261" r:id="Re7c4c4c2bbd2406d"/>
    <p:sldId xmlns:r="http://schemas.openxmlformats.org/officeDocument/2006/relationships" id="262" r:id="R72f91d9a3d924fab"/>
    <p:sldId xmlns:r="http://schemas.openxmlformats.org/officeDocument/2006/relationships" id="263" r:id="R73d6b1258e8b4840"/>
    <p:sldId xmlns:r="http://schemas.openxmlformats.org/officeDocument/2006/relationships" id="264" r:id="Rf022090336514795"/>
    <p:sldId xmlns:r="http://schemas.openxmlformats.org/officeDocument/2006/relationships" id="265" r:id="Rea669009410444c2"/>
    <p:sldId xmlns:r="http://schemas.openxmlformats.org/officeDocument/2006/relationships" id="266" r:id="R293b7db22dfc4f15"/>
    <p:sldId xmlns:r="http://schemas.openxmlformats.org/officeDocument/2006/relationships" id="267" r:id="R4dd27562f4c54790"/>
    <p:sldId xmlns:r="http://schemas.openxmlformats.org/officeDocument/2006/relationships" id="268" r:id="R39e42c7f56e24001"/>
    <p:sldId xmlns:r="http://schemas.openxmlformats.org/officeDocument/2006/relationships" id="269" r:id="R5cfbc58671424b46"/>
    <p:sldId xmlns:r="http://schemas.openxmlformats.org/officeDocument/2006/relationships" id="270" r:id="R599b209ca30d4ee0"/>
    <p:sldId xmlns:r="http://schemas.openxmlformats.org/officeDocument/2006/relationships" id="271" r:id="R95551098fb9a4e3a"/>
    <p:sldId xmlns:r="http://schemas.openxmlformats.org/officeDocument/2006/relationships" id="272" r:id="R83c657ff62d44afc"/>
    <p:sldId xmlns:r="http://schemas.openxmlformats.org/officeDocument/2006/relationships" id="273" r:id="Rda86088938a245dc"/>
    <p:sldId xmlns:r="http://schemas.openxmlformats.org/officeDocument/2006/relationships" id="274" r:id="R35c2ae9df95c4464"/>
    <p:sldId xmlns:r="http://schemas.openxmlformats.org/officeDocument/2006/relationships" id="275" r:id="R46695a68b6a8451e"/>
    <p:sldId xmlns:r="http://schemas.openxmlformats.org/officeDocument/2006/relationships" id="276" r:id="R76255159d4374d37"/>
    <p:sldId xmlns:r="http://schemas.openxmlformats.org/officeDocument/2006/relationships" id="277" r:id="R204503cc45c349a4"/>
    <p:sldId xmlns:r="http://schemas.openxmlformats.org/officeDocument/2006/relationships" id="278" r:id="Rb9b0e9f2837a405a"/>
    <p:sldId xmlns:r="http://schemas.openxmlformats.org/officeDocument/2006/relationships" id="279" r:id="Rccf47468173649aa"/>
    <p:sldId xmlns:r="http://schemas.openxmlformats.org/officeDocument/2006/relationships" id="280" r:id="R17b88fd8ec404b1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ca73bbf902b4227" /><Relationship Type="http://schemas.openxmlformats.org/officeDocument/2006/relationships/slideMaster" Target="/ppt/slideMasters/slideMaster1.xml" Id="R81d82d308dbd495f" /><Relationship Type="http://schemas.openxmlformats.org/officeDocument/2006/relationships/notesMaster" Target="/ppt/notesMasters/notesMaster1.xml" Id="R0cfac93ca317428c" /><Relationship Type="http://schemas.openxmlformats.org/officeDocument/2006/relationships/presProps" Target="/ppt/presProps.xml" Id="R2e481512b7e941bb" /><Relationship Type="http://schemas.openxmlformats.org/officeDocument/2006/relationships/tableStyles" Target="/ppt/tableStyles.xml" Id="Rb3512cb05a4a472a" /><Relationship Type="http://schemas.openxmlformats.org/officeDocument/2006/relationships/slide" Target="/ppt/slides/slide1.xml" Id="R260b00429ec74220" /><Relationship Type="http://schemas.openxmlformats.org/officeDocument/2006/relationships/slide" Target="/ppt/slides/slide2.xml" Id="R49939263499945e3" /><Relationship Type="http://schemas.openxmlformats.org/officeDocument/2006/relationships/slide" Target="/ppt/slides/slide3.xml" Id="Rbe381143ba4b484c" /><Relationship Type="http://schemas.openxmlformats.org/officeDocument/2006/relationships/slide" Target="/ppt/slides/slide4.xml" Id="R8c1b7b92257f4c9b" /><Relationship Type="http://schemas.openxmlformats.org/officeDocument/2006/relationships/slide" Target="/ppt/slides/slide5.xml" Id="R782c6d7c3d6743cd" /><Relationship Type="http://schemas.openxmlformats.org/officeDocument/2006/relationships/slide" Target="/ppt/slides/slide6.xml" Id="Re7c4c4c2bbd2406d" /><Relationship Type="http://schemas.openxmlformats.org/officeDocument/2006/relationships/slide" Target="/ppt/slides/slide7.xml" Id="R72f91d9a3d924fab" /><Relationship Type="http://schemas.openxmlformats.org/officeDocument/2006/relationships/slide" Target="/ppt/slides/slide8.xml" Id="R73d6b1258e8b4840" /><Relationship Type="http://schemas.openxmlformats.org/officeDocument/2006/relationships/slide" Target="/ppt/slides/slide9.xml" Id="Rf022090336514795" /><Relationship Type="http://schemas.openxmlformats.org/officeDocument/2006/relationships/slide" Target="/ppt/slides/slide10.xml" Id="Rea669009410444c2" /><Relationship Type="http://schemas.openxmlformats.org/officeDocument/2006/relationships/slide" Target="/ppt/slides/slide11.xml" Id="R293b7db22dfc4f15" /><Relationship Type="http://schemas.openxmlformats.org/officeDocument/2006/relationships/slide" Target="/ppt/slides/slide12.xml" Id="R4dd27562f4c54790" /><Relationship Type="http://schemas.openxmlformats.org/officeDocument/2006/relationships/slide" Target="/ppt/slides/slide13.xml" Id="R39e42c7f56e24001" /><Relationship Type="http://schemas.openxmlformats.org/officeDocument/2006/relationships/slide" Target="/ppt/slides/slide14.xml" Id="R5cfbc58671424b46" /><Relationship Type="http://schemas.openxmlformats.org/officeDocument/2006/relationships/slide" Target="/ppt/slides/slide15.xml" Id="R599b209ca30d4ee0" /><Relationship Type="http://schemas.openxmlformats.org/officeDocument/2006/relationships/slide" Target="/ppt/slides/slide16.xml" Id="R95551098fb9a4e3a" /><Relationship Type="http://schemas.openxmlformats.org/officeDocument/2006/relationships/slide" Target="/ppt/slides/slide17.xml" Id="R83c657ff62d44afc" /><Relationship Type="http://schemas.openxmlformats.org/officeDocument/2006/relationships/slide" Target="/ppt/slides/slide18.xml" Id="Rda86088938a245dc" /><Relationship Type="http://schemas.openxmlformats.org/officeDocument/2006/relationships/slide" Target="/ppt/slides/slide19.xml" Id="R35c2ae9df95c4464" /><Relationship Type="http://schemas.openxmlformats.org/officeDocument/2006/relationships/slide" Target="/ppt/slides/slide20.xml" Id="R46695a68b6a8451e" /><Relationship Type="http://schemas.openxmlformats.org/officeDocument/2006/relationships/slide" Target="/ppt/slides/slide21.xml" Id="R76255159d4374d37" /><Relationship Type="http://schemas.openxmlformats.org/officeDocument/2006/relationships/slide" Target="/ppt/slides/slide22.xml" Id="R204503cc45c349a4" /><Relationship Type="http://schemas.openxmlformats.org/officeDocument/2006/relationships/slide" Target="/ppt/slides/slide23.xml" Id="Rb9b0e9f2837a405a" /><Relationship Type="http://schemas.openxmlformats.org/officeDocument/2006/relationships/slide" Target="/ppt/slides/slide24.xml" Id="Rccf47468173649aa" /><Relationship Type="http://schemas.openxmlformats.org/officeDocument/2006/relationships/slide" Target="/ppt/slides/slide25.xml" Id="R17b88fd8ec404b1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34cdeb8203b402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326287d22e646cd" /><Relationship Type="http://schemas.openxmlformats.org/officeDocument/2006/relationships/notesMaster" Target="/ppt/notesMasters/notesMaster1.xml" Id="Rc0c57752125940e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e6c18aed20e42f6" /><Relationship Type="http://schemas.openxmlformats.org/officeDocument/2006/relationships/notesMaster" Target="/ppt/notesMasters/notesMaster1.xml" Id="Rd749161055434d1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d475795e75949a0" /><Relationship Type="http://schemas.openxmlformats.org/officeDocument/2006/relationships/notesMaster" Target="/ppt/notesMasters/notesMaster1.xml" Id="Rd7dd3f3b83324d0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bcb97eaa7434187" /><Relationship Type="http://schemas.openxmlformats.org/officeDocument/2006/relationships/notesMaster" Target="/ppt/notesMasters/notesMaster1.xml" Id="Rd0a1393cad5e4c9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6f5d4f46ce641fd" /><Relationship Type="http://schemas.openxmlformats.org/officeDocument/2006/relationships/notesMaster" Target="/ppt/notesMasters/notesMaster1.xml" Id="R11be3d08fafb44c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5384e0db3a94a83" /><Relationship Type="http://schemas.openxmlformats.org/officeDocument/2006/relationships/notesMaster" Target="/ppt/notesMasters/notesMaster1.xml" Id="R7eb5bd1957844de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eadc3e1dfd54c36" /><Relationship Type="http://schemas.openxmlformats.org/officeDocument/2006/relationships/notesMaster" Target="/ppt/notesMasters/notesMaster1.xml" Id="Rb3db4bfed9e1462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1f2272496aa4ce4" /><Relationship Type="http://schemas.openxmlformats.org/officeDocument/2006/relationships/notesMaster" Target="/ppt/notesMasters/notesMaster1.xml" Id="R9244b1d792be400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376e2239ac4469c" /><Relationship Type="http://schemas.openxmlformats.org/officeDocument/2006/relationships/notesMaster" Target="/ppt/notesMasters/notesMaster1.xml" Id="R5e83ce159d954c3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1d1aa170aee45fe" /><Relationship Type="http://schemas.openxmlformats.org/officeDocument/2006/relationships/notesMaster" Target="/ppt/notesMasters/notesMaster1.xml" Id="R057f8422a5374e8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ca505d83ab04255" /><Relationship Type="http://schemas.openxmlformats.org/officeDocument/2006/relationships/notesMaster" Target="/ppt/notesMasters/notesMaster1.xml" Id="R0dda174d241d42a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9ef356de7624487" /><Relationship Type="http://schemas.openxmlformats.org/officeDocument/2006/relationships/notesMaster" Target="/ppt/notesMasters/notesMaster1.xml" Id="R51f3117e777944d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c050c63cd584b8d" /><Relationship Type="http://schemas.openxmlformats.org/officeDocument/2006/relationships/notesMaster" Target="/ppt/notesMasters/notesMaster1.xml" Id="Rd351b4d52c384cb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b6ceeb3ba6d4d7f" /><Relationship Type="http://schemas.openxmlformats.org/officeDocument/2006/relationships/notesMaster" Target="/ppt/notesMasters/notesMaster1.xml" Id="Rcc80f3114a8b499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7cf5824e1c646f5" /><Relationship Type="http://schemas.openxmlformats.org/officeDocument/2006/relationships/notesMaster" Target="/ppt/notesMasters/notesMaster1.xml" Id="R372f271810e744c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59fae1a96b543f5" /><Relationship Type="http://schemas.openxmlformats.org/officeDocument/2006/relationships/notesMaster" Target="/ppt/notesMasters/notesMaster1.xml" Id="Rd36b03ffc7fd421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ffcd6fb2ee04d70" /><Relationship Type="http://schemas.openxmlformats.org/officeDocument/2006/relationships/notesMaster" Target="/ppt/notesMasters/notesMaster1.xml" Id="R119735b24c84439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21a3e4c608f4634" /><Relationship Type="http://schemas.openxmlformats.org/officeDocument/2006/relationships/notesMaster" Target="/ppt/notesMasters/notesMaster1.xml" Id="Raa6624e8238f449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68d3b6b4d424fe2" /><Relationship Type="http://schemas.openxmlformats.org/officeDocument/2006/relationships/notesMaster" Target="/ppt/notesMasters/notesMaster1.xml" Id="R444b038f0fd246f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6761e5dceb0417d" /><Relationship Type="http://schemas.openxmlformats.org/officeDocument/2006/relationships/notesMaster" Target="/ppt/notesMasters/notesMaster1.xml" Id="R88716c333350405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d9803bde7c84a39" /><Relationship Type="http://schemas.openxmlformats.org/officeDocument/2006/relationships/notesMaster" Target="/ppt/notesMasters/notesMaster1.xml" Id="R7256902d35614b6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a29df4a13224f29" /><Relationship Type="http://schemas.openxmlformats.org/officeDocument/2006/relationships/notesMaster" Target="/ppt/notesMasters/notesMaster1.xml" Id="Re66438e96166419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9a4f122097b4ab9" /><Relationship Type="http://schemas.openxmlformats.org/officeDocument/2006/relationships/notesMaster" Target="/ppt/notesMasters/notesMaster1.xml" Id="R619632f0f98545a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6f118e528774393" /><Relationship Type="http://schemas.openxmlformats.org/officeDocument/2006/relationships/notesMaster" Target="/ppt/notesMasters/notesMaster1.xml" Id="Rc756d669c694499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91b4efae1e3d42d9" /><Relationship Type="http://schemas.openxmlformats.org/officeDocument/2006/relationships/notesMaster" Target="/ppt/notesMasters/notesMaster1.xml" Id="Rf5ed658e67dd454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069f9e66a6c457f" /><Relationship Type="http://schemas.openxmlformats.org/officeDocument/2006/relationships/image" Target="/ppt/media/image.png" Id="R10a71889433c44d0" /><Relationship Type="http://schemas.openxmlformats.org/officeDocument/2006/relationships/image" Target="/ppt/media/image2.png" Id="Re36e55b4835e4c1d" /><Relationship Type="http://schemas.openxmlformats.org/officeDocument/2006/relationships/image" Target="/ppt/media/image.jpeg" Id="Rf882dcaa13e9491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96190ef01f94d6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0a71889433c44d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36e55b4835e4c1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82dcaa13e9491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b4b512e589c423d" /><Relationship Type="http://schemas.openxmlformats.org/officeDocument/2006/relationships/slideLayout" Target="/ppt/slideLayouts/slideLayout1.xml" Id="R6b4e1180822a4755" /><Relationship Type="http://schemas.openxmlformats.org/officeDocument/2006/relationships/slideLayout" Target="/ppt/slideLayouts/slideLayout2.xml" Id="Re8a69fb6c201436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b4e1180822a4755"/>
    <p:sldLayoutId xmlns:r="http://schemas.openxmlformats.org/officeDocument/2006/relationships" id="2147483650" r:id="Re8a69fb6c201436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b9284efc7f4df2" /><Relationship Type="http://schemas.openxmlformats.org/officeDocument/2006/relationships/notesSlide" Target="/ppt/notesSlides/notesSlide1.xml" Id="Rde291682e7204c7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65a7981ebe4cef" /><Relationship Type="http://schemas.openxmlformats.org/officeDocument/2006/relationships/notesSlide" Target="/ppt/notesSlides/notesSlide2.xml" Id="Rb96d32df776a479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aa15c67b4741eb" /><Relationship Type="http://schemas.openxmlformats.org/officeDocument/2006/relationships/notesSlide" Target="/ppt/notesSlides/notesSlide3.xml" Id="Rf4f251fd6c384b7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f4729800444836" /><Relationship Type="http://schemas.openxmlformats.org/officeDocument/2006/relationships/notesSlide" Target="/ppt/notesSlides/notesSlide4.xml" Id="Ra56a0485678f4f2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012dbdcb62432b" /><Relationship Type="http://schemas.openxmlformats.org/officeDocument/2006/relationships/notesSlide" Target="/ppt/notesSlides/notesSlide5.xml" Id="Rd2478e03a33046b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708903c02140cd" /><Relationship Type="http://schemas.openxmlformats.org/officeDocument/2006/relationships/notesSlide" Target="/ppt/notesSlides/notesSlide6.xml" Id="R69d8f167c9d143a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92d193db6a496d" /><Relationship Type="http://schemas.openxmlformats.org/officeDocument/2006/relationships/notesSlide" Target="/ppt/notesSlides/notesSlide7.xml" Id="R14193894061a441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4e016e87844522" /><Relationship Type="http://schemas.openxmlformats.org/officeDocument/2006/relationships/notesSlide" Target="/ppt/notesSlides/notesSlide8.xml" Id="R18bedf35cb6e4fc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b2e62754504e36" /><Relationship Type="http://schemas.openxmlformats.org/officeDocument/2006/relationships/notesSlide" Target="/ppt/notesSlides/notesSlide9.xml" Id="R7c812c358eb543b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98091c1f464360" /><Relationship Type="http://schemas.openxmlformats.org/officeDocument/2006/relationships/notesSlide" Target="/ppt/notesSlides/notesSlide10.xml" Id="R603078d5b58e419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7f993f808649d7" /><Relationship Type="http://schemas.openxmlformats.org/officeDocument/2006/relationships/notesSlide" Target="/ppt/notesSlides/notesSlide11.xml" Id="R7727a1e8408f432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ce59b2484a4a1a" /><Relationship Type="http://schemas.openxmlformats.org/officeDocument/2006/relationships/notesSlide" Target="/ppt/notesSlides/notesSlide12.xml" Id="R9ca222eca28f4d0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57759abfa346db" /><Relationship Type="http://schemas.openxmlformats.org/officeDocument/2006/relationships/notesSlide" Target="/ppt/notesSlides/notesSlide13.xml" Id="R2d61c0f9cea94c9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0a7fd4afb64c7f" /><Relationship Type="http://schemas.openxmlformats.org/officeDocument/2006/relationships/notesSlide" Target="/ppt/notesSlides/notesSlide14.xml" Id="Rc88304b49d2448d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061d3ac4ba4a1b" /><Relationship Type="http://schemas.openxmlformats.org/officeDocument/2006/relationships/notesSlide" Target="/ppt/notesSlides/notesSlide15.xml" Id="R763834c763a44cd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5b35bfb730470d" /><Relationship Type="http://schemas.openxmlformats.org/officeDocument/2006/relationships/notesSlide" Target="/ppt/notesSlides/notesSlide16.xml" Id="R511cfe7cb5e0416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03c8404b864dcf" /><Relationship Type="http://schemas.openxmlformats.org/officeDocument/2006/relationships/notesSlide" Target="/ppt/notesSlides/notesSlide17.xml" Id="R732000af19c6437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71163dddef449a" /><Relationship Type="http://schemas.openxmlformats.org/officeDocument/2006/relationships/notesSlide" Target="/ppt/notesSlides/notesSlide18.xml" Id="R64ede6f01995499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0c25ab697d45eb" /><Relationship Type="http://schemas.openxmlformats.org/officeDocument/2006/relationships/notesSlide" Target="/ppt/notesSlides/notesSlide19.xml" Id="R7276ce278bd34cb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4c2bbbe0e5447f" /><Relationship Type="http://schemas.openxmlformats.org/officeDocument/2006/relationships/notesSlide" Target="/ppt/notesSlides/notesSlide20.xml" Id="R9d8a7e3508c74eb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77084e82f947d4" /><Relationship Type="http://schemas.openxmlformats.org/officeDocument/2006/relationships/notesSlide" Target="/ppt/notesSlides/notesSlide21.xml" Id="R23bc7cfd721d46e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a035c49e804f60" /><Relationship Type="http://schemas.openxmlformats.org/officeDocument/2006/relationships/notesSlide" Target="/ppt/notesSlides/notesSlide22.xml" Id="R4e9d18f620004c3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9460799ee54763" /><Relationship Type="http://schemas.openxmlformats.org/officeDocument/2006/relationships/notesSlide" Target="/ppt/notesSlides/notesSlide23.xml" Id="R25f3463ed4a34a3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e7baece9e64313" /><Relationship Type="http://schemas.openxmlformats.org/officeDocument/2006/relationships/notesSlide" Target="/ppt/notesSlides/notesSlide24.xml" Id="R969cdee8cb5c4ef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5cfb9b9f8d4968" /><Relationship Type="http://schemas.openxmlformats.org/officeDocument/2006/relationships/notesSlide" Target="/ppt/notesSlides/notesSlide25.xml" Id="Recfcef68e0c5425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  |  Job 37:1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因此我心戰兢， 從原處移動。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this also my heart trembleth, and is moved out of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37:2  |  Job 37:2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聽啊，神轟轟的聲音 是他口中所發的響聲。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attentively the noise of his voice, and the sound that goeth out of his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37:3  |  Job 37:3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他發響聲震遍天下， 發電光閃到地極。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directeth it under the whole heaven, and his lightning unto the ends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37:4  |  Job 37:4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隨後人聽見有雷聲轟轟，大發威嚴， 雷電接連不斷。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it a voice roareth: he thundereth with the voice of his excellency; and he will not stay them when his voice is heard.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37:5  |  Job 37:5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神發出奇妙的雷聲； 他行大事，我們不能測透。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thundereth marvellously with his voice; great things doeth he, which we cannot comprehend.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37:6  |  Job 37:6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他對雪說：要降在地上； 對大雨和暴雨也是這樣說。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saith to the snow, Be thou on the earth; likewise to the small rain, and to the great rain of his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37:7  |  Job 37:7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他封住各人的手， 叫所造的萬人都曉得他的作為。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sealeth up the hand of every man; that all men may know his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37:8  |  Job 37:8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百獸進入穴中， 臥在洞內。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beasts go into dens, and remain in their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37:9  |  Job 37:9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暴風出於[南]宮； 寒冷出於北方。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the south cometh the whirlwind: and cold out of the north.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37:10  |  Job 37:10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神噓氣成冰； 寬闊之水也都凝結。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 breath of God frost is given: and the breadth of the waters is straitened.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37:11  |  Job 37:11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他使密雲盛滿水氣， 布散電光之雲；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by watering he wearieth the thick cloud: he scattereth his bright cloud: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37:12  |  Job 37:12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這雲是藉他的指引游行旋轉， 得以在全地面上行他一切所吩咐的，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is turned round about by his counsels: that they may do whatsoever he commandeth them upon the face of the world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37:13  |  Job 37:13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或為責罰，或為[潤]地， 或為施行慈愛。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causeth it to come, whether for correction, or for his land, or for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37:14  |  Job 37:14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約伯啊，你要留心聽， 要站立思想神奇妙的作為。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this, O Job: stand still, and consider the wondrous works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37:15  |  Job 37:15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神如何[吩咐]這些， 如何使雲中的電光照耀，你知道嗎？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Dost thou know when God disposed them, and caused the light of his cloud to shine?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37:16  |  Job 37:16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雲彩如何浮於空中， 那知識全備者奇妙的作為，你知道嗎？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Dost thou know the balancings of the clouds, the wondrous works of him which is perfect in knowledge?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37:17  |  Job 37:17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南[風]使地寂靜， 你的衣服就如火熱，你知道嗎？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thy garments are warm, when he quieteth the earth by the south wind?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37:18  |  Job 37:18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你豈能與神同鋪穹蒼嗎？ 這穹蒼堅硬，如同鑄成的鏡子。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with him spread out the sky, which is strong, and as a molten looking glass?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37:19  |  Job 37:19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我們愚昧不能陳說； 請你指教我們該對他說甚麼話。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 us what we shall say unto him; for we cannot order our speech by reason of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37:20  |  Job 37:20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人豈可說：我願與他說話？ 豈有人自願滅亡嗎？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it be told him that I speak? if a man speak, surely he shall be swallowed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37:21  |  Job 37:21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現在[有雲遮蔽]，人不得見穹蒼的光亮； 但風吹過，天又發晴。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men see not the bright light which is in the clouds: but the wind passeth, and cleanseth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37:22  |  Job 37:22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金光出於北方， 在神那裏有可怕的威嚴。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Fair weather cometh out of the north: with God is terrible majesty.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37:23  |  Job 37:23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論到全能者，我們不能測度； 他大有能力，有公平和大義， 必不苦待人。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Touching the Almighty, we cannot find him out: he is excellent in power, and in judgment, and in plenty of justice: he will not afflict.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37:24  |  Job 37:24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所以，人敬畏他； 凡自[以為]心中有智慧的人，他都不顧念。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Men do therefore fear him: he respecteth not any that are wise of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2026-08-26T10:28:12.3890000Z</dcterms:created>
  <dcterms:modified xsi:type="dcterms:W3CDTF">2026-08-26T10:28:12.3900000Z</dcterms:modified>
</coreProperties>
</file>