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00d399ff2e4973" /><Relationship Type="http://schemas.openxmlformats.org/officeDocument/2006/relationships/extended-properties" Target="/docProps/app.xml" Id="R81ad9b137a7a4f86" /><Relationship Type="http://schemas.openxmlformats.org/officeDocument/2006/relationships/officeDocument" Target="/ppt/presentation.xml" Id="R5f7da212349a41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18e70855714982"/>
  </p:sldMasterIdLst>
  <p:notesMasterIdLst>
    <p:notesMasterId xmlns:r="http://schemas.openxmlformats.org/officeDocument/2006/relationships" r:id="R0ced54bea6984cfa"/>
  </p:notesMasterIdLst>
  <p:sldIdLst>
    <p:sldId xmlns:r="http://schemas.openxmlformats.org/officeDocument/2006/relationships" id="256" r:id="Rc2195a2701724987"/>
    <p:sldId xmlns:r="http://schemas.openxmlformats.org/officeDocument/2006/relationships" id="257" r:id="R0dc1f34c36904a95"/>
    <p:sldId xmlns:r="http://schemas.openxmlformats.org/officeDocument/2006/relationships" id="258" r:id="R840dbb31c69648c5"/>
    <p:sldId xmlns:r="http://schemas.openxmlformats.org/officeDocument/2006/relationships" id="259" r:id="R2200b4d08b084ed7"/>
    <p:sldId xmlns:r="http://schemas.openxmlformats.org/officeDocument/2006/relationships" id="260" r:id="Rdb84d24dc57d4381"/>
    <p:sldId xmlns:r="http://schemas.openxmlformats.org/officeDocument/2006/relationships" id="261" r:id="Rb520accab2bc4f66"/>
    <p:sldId xmlns:r="http://schemas.openxmlformats.org/officeDocument/2006/relationships" id="262" r:id="Rae66c0a2faea4d7a"/>
    <p:sldId xmlns:r="http://schemas.openxmlformats.org/officeDocument/2006/relationships" id="263" r:id="Rbd313c08a14446a4"/>
    <p:sldId xmlns:r="http://schemas.openxmlformats.org/officeDocument/2006/relationships" id="264" r:id="R1765c8c7d54f4358"/>
    <p:sldId xmlns:r="http://schemas.openxmlformats.org/officeDocument/2006/relationships" id="265" r:id="Rdbbf83d09ddd4c48"/>
    <p:sldId xmlns:r="http://schemas.openxmlformats.org/officeDocument/2006/relationships" id="266" r:id="R25bb16c607f044ab"/>
    <p:sldId xmlns:r="http://schemas.openxmlformats.org/officeDocument/2006/relationships" id="267" r:id="R1756e8071117443a"/>
    <p:sldId xmlns:r="http://schemas.openxmlformats.org/officeDocument/2006/relationships" id="268" r:id="R2196c64532a942a2"/>
    <p:sldId xmlns:r="http://schemas.openxmlformats.org/officeDocument/2006/relationships" id="269" r:id="R7ff999ab08424baf"/>
    <p:sldId xmlns:r="http://schemas.openxmlformats.org/officeDocument/2006/relationships" id="270" r:id="R0fab16e7b44a4f3b"/>
    <p:sldId xmlns:r="http://schemas.openxmlformats.org/officeDocument/2006/relationships" id="271" r:id="R26d4efab926e4ae6"/>
    <p:sldId xmlns:r="http://schemas.openxmlformats.org/officeDocument/2006/relationships" id="272" r:id="R9251421a3b5643d7"/>
    <p:sldId xmlns:r="http://schemas.openxmlformats.org/officeDocument/2006/relationships" id="273" r:id="Rea99667008a4487b"/>
    <p:sldId xmlns:r="http://schemas.openxmlformats.org/officeDocument/2006/relationships" id="274" r:id="R041aea4f863448d1"/>
    <p:sldId xmlns:r="http://schemas.openxmlformats.org/officeDocument/2006/relationships" id="275" r:id="R54ab11b9d7a54dab"/>
    <p:sldId xmlns:r="http://schemas.openxmlformats.org/officeDocument/2006/relationships" id="276" r:id="R4969a2ee9d924ddf"/>
    <p:sldId xmlns:r="http://schemas.openxmlformats.org/officeDocument/2006/relationships" id="277" r:id="Rf21b34a8422e4c49"/>
    <p:sldId xmlns:r="http://schemas.openxmlformats.org/officeDocument/2006/relationships" id="278" r:id="R55512e8c40d14e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61f1038abd42c6" /><Relationship Type="http://schemas.openxmlformats.org/officeDocument/2006/relationships/slideMaster" Target="/ppt/slideMasters/slideMaster1.xml" Id="Rd618e70855714982" /><Relationship Type="http://schemas.openxmlformats.org/officeDocument/2006/relationships/notesMaster" Target="/ppt/notesMasters/notesMaster1.xml" Id="R0ced54bea6984cfa" /><Relationship Type="http://schemas.openxmlformats.org/officeDocument/2006/relationships/presProps" Target="/ppt/presProps.xml" Id="R327dc49d32114203" /><Relationship Type="http://schemas.openxmlformats.org/officeDocument/2006/relationships/tableStyles" Target="/ppt/tableStyles.xml" Id="Re1ba3820bbdc4468" /><Relationship Type="http://schemas.openxmlformats.org/officeDocument/2006/relationships/slide" Target="/ppt/slides/slide1.xml" Id="Rc2195a2701724987" /><Relationship Type="http://schemas.openxmlformats.org/officeDocument/2006/relationships/slide" Target="/ppt/slides/slide2.xml" Id="R0dc1f34c36904a95" /><Relationship Type="http://schemas.openxmlformats.org/officeDocument/2006/relationships/slide" Target="/ppt/slides/slide3.xml" Id="R840dbb31c69648c5" /><Relationship Type="http://schemas.openxmlformats.org/officeDocument/2006/relationships/slide" Target="/ppt/slides/slide4.xml" Id="R2200b4d08b084ed7" /><Relationship Type="http://schemas.openxmlformats.org/officeDocument/2006/relationships/slide" Target="/ppt/slides/slide5.xml" Id="Rdb84d24dc57d4381" /><Relationship Type="http://schemas.openxmlformats.org/officeDocument/2006/relationships/slide" Target="/ppt/slides/slide6.xml" Id="Rb520accab2bc4f66" /><Relationship Type="http://schemas.openxmlformats.org/officeDocument/2006/relationships/slide" Target="/ppt/slides/slide7.xml" Id="Rae66c0a2faea4d7a" /><Relationship Type="http://schemas.openxmlformats.org/officeDocument/2006/relationships/slide" Target="/ppt/slides/slide8.xml" Id="Rbd313c08a14446a4" /><Relationship Type="http://schemas.openxmlformats.org/officeDocument/2006/relationships/slide" Target="/ppt/slides/slide9.xml" Id="R1765c8c7d54f4358" /><Relationship Type="http://schemas.openxmlformats.org/officeDocument/2006/relationships/slide" Target="/ppt/slides/slide10.xml" Id="Rdbbf83d09ddd4c48" /><Relationship Type="http://schemas.openxmlformats.org/officeDocument/2006/relationships/slide" Target="/ppt/slides/slide11.xml" Id="R25bb16c607f044ab" /><Relationship Type="http://schemas.openxmlformats.org/officeDocument/2006/relationships/slide" Target="/ppt/slides/slide12.xml" Id="R1756e8071117443a" /><Relationship Type="http://schemas.openxmlformats.org/officeDocument/2006/relationships/slide" Target="/ppt/slides/slide13.xml" Id="R2196c64532a942a2" /><Relationship Type="http://schemas.openxmlformats.org/officeDocument/2006/relationships/slide" Target="/ppt/slides/slide14.xml" Id="R7ff999ab08424baf" /><Relationship Type="http://schemas.openxmlformats.org/officeDocument/2006/relationships/slide" Target="/ppt/slides/slide15.xml" Id="R0fab16e7b44a4f3b" /><Relationship Type="http://schemas.openxmlformats.org/officeDocument/2006/relationships/slide" Target="/ppt/slides/slide16.xml" Id="R26d4efab926e4ae6" /><Relationship Type="http://schemas.openxmlformats.org/officeDocument/2006/relationships/slide" Target="/ppt/slides/slide17.xml" Id="R9251421a3b5643d7" /><Relationship Type="http://schemas.openxmlformats.org/officeDocument/2006/relationships/slide" Target="/ppt/slides/slide18.xml" Id="Rea99667008a4487b" /><Relationship Type="http://schemas.openxmlformats.org/officeDocument/2006/relationships/slide" Target="/ppt/slides/slide19.xml" Id="R041aea4f863448d1" /><Relationship Type="http://schemas.openxmlformats.org/officeDocument/2006/relationships/slide" Target="/ppt/slides/slide20.xml" Id="R54ab11b9d7a54dab" /><Relationship Type="http://schemas.openxmlformats.org/officeDocument/2006/relationships/slide" Target="/ppt/slides/slide21.xml" Id="R4969a2ee9d924ddf" /><Relationship Type="http://schemas.openxmlformats.org/officeDocument/2006/relationships/slide" Target="/ppt/slides/slide22.xml" Id="Rf21b34a8422e4c49" /><Relationship Type="http://schemas.openxmlformats.org/officeDocument/2006/relationships/slide" Target="/ppt/slides/slide23.xml" Id="R55512e8c40d14e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b5f6d3aa2a4f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cf415a7d3b4f49" /><Relationship Type="http://schemas.openxmlformats.org/officeDocument/2006/relationships/notesMaster" Target="/ppt/notesMasters/notesMaster1.xml" Id="R20f5021afb0447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f1e86c189841dc" /><Relationship Type="http://schemas.openxmlformats.org/officeDocument/2006/relationships/notesMaster" Target="/ppt/notesMasters/notesMaster1.xml" Id="Rd6fa334600ee40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d5aef7696f47b0" /><Relationship Type="http://schemas.openxmlformats.org/officeDocument/2006/relationships/notesMaster" Target="/ppt/notesMasters/notesMaster1.xml" Id="R1d2b65db670d48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aa46f4fe274166" /><Relationship Type="http://schemas.openxmlformats.org/officeDocument/2006/relationships/notesMaster" Target="/ppt/notesMasters/notesMaster1.xml" Id="R167ac5042fc542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527f01db734847" /><Relationship Type="http://schemas.openxmlformats.org/officeDocument/2006/relationships/notesMaster" Target="/ppt/notesMasters/notesMaster1.xml" Id="R3df540bb3a934f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3879a60b3541af" /><Relationship Type="http://schemas.openxmlformats.org/officeDocument/2006/relationships/notesMaster" Target="/ppt/notesMasters/notesMaster1.xml" Id="Rda649648507c4f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ea9ae43e874458" /><Relationship Type="http://schemas.openxmlformats.org/officeDocument/2006/relationships/notesMaster" Target="/ppt/notesMasters/notesMaster1.xml" Id="R8275ea7b271d45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d29126b84b4d4c" /><Relationship Type="http://schemas.openxmlformats.org/officeDocument/2006/relationships/notesMaster" Target="/ppt/notesMasters/notesMaster1.xml" Id="R65539ef07a9e49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766d1e6c6a84590" /><Relationship Type="http://schemas.openxmlformats.org/officeDocument/2006/relationships/notesMaster" Target="/ppt/notesMasters/notesMaster1.xml" Id="Re41b623848c04f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9e74f91af2a40ea" /><Relationship Type="http://schemas.openxmlformats.org/officeDocument/2006/relationships/notesMaster" Target="/ppt/notesMasters/notesMaster1.xml" Id="R5b7ce21df4b741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923083dd0e466c" /><Relationship Type="http://schemas.openxmlformats.org/officeDocument/2006/relationships/notesMaster" Target="/ppt/notesMasters/notesMaster1.xml" Id="Ra7a5bf4907184a3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ee82dc5e0de455a" /><Relationship Type="http://schemas.openxmlformats.org/officeDocument/2006/relationships/notesMaster" Target="/ppt/notesMasters/notesMaster1.xml" Id="R84a21bd7ef9842f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fc1e1affdda4f18" /><Relationship Type="http://schemas.openxmlformats.org/officeDocument/2006/relationships/notesMaster" Target="/ppt/notesMasters/notesMaster1.xml" Id="R30556b28cbce4bf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fc2672078fb493d" /><Relationship Type="http://schemas.openxmlformats.org/officeDocument/2006/relationships/notesMaster" Target="/ppt/notesMasters/notesMaster1.xml" Id="R970093f51e944c8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c1471b9e2ae43d5" /><Relationship Type="http://schemas.openxmlformats.org/officeDocument/2006/relationships/notesMaster" Target="/ppt/notesMasters/notesMaster1.xml" Id="Ree3767f51bd14bc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c04f66e8cd4af6" /><Relationship Type="http://schemas.openxmlformats.org/officeDocument/2006/relationships/notesMaster" Target="/ppt/notesMasters/notesMaster1.xml" Id="Rfb6d4fe78ba14b3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aba3231c6414fc2" /><Relationship Type="http://schemas.openxmlformats.org/officeDocument/2006/relationships/notesMaster" Target="/ppt/notesMasters/notesMaster1.xml" Id="Rc438c461c4214fc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5fe7dd0694842f8" /><Relationship Type="http://schemas.openxmlformats.org/officeDocument/2006/relationships/notesMaster" Target="/ppt/notesMasters/notesMaster1.xml" Id="Re9fb8c4d169c4c5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5c094dd8506435d" /><Relationship Type="http://schemas.openxmlformats.org/officeDocument/2006/relationships/notesMaster" Target="/ppt/notesMasters/notesMaster1.xml" Id="R3b4c190ad57749b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984ec3fc1114bf6" /><Relationship Type="http://schemas.openxmlformats.org/officeDocument/2006/relationships/notesMaster" Target="/ppt/notesMasters/notesMaster1.xml" Id="Re96deacb93c7465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b0ce90afc849c4" /><Relationship Type="http://schemas.openxmlformats.org/officeDocument/2006/relationships/notesMaster" Target="/ppt/notesMasters/notesMaster1.xml" Id="R8a874820ca1049d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214a031e5d14ea4" /><Relationship Type="http://schemas.openxmlformats.org/officeDocument/2006/relationships/notesMaster" Target="/ppt/notesMasters/notesMaster1.xml" Id="Rb04944b1c30b475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c8feac6f52d4910" /><Relationship Type="http://schemas.openxmlformats.org/officeDocument/2006/relationships/notesMaster" Target="/ppt/notesMasters/notesMaster1.xml" Id="Rd9310f61a3ea49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8c23689b774487" /><Relationship Type="http://schemas.openxmlformats.org/officeDocument/2006/relationships/image" Target="/ppt/media/image.png" Id="R0bae9a01ac274468" /><Relationship Type="http://schemas.openxmlformats.org/officeDocument/2006/relationships/image" Target="/ppt/media/image2.png" Id="Rff105a8b59f94b5a" /><Relationship Type="http://schemas.openxmlformats.org/officeDocument/2006/relationships/image" Target="/ppt/media/image.jpeg" Id="R7d5098598c38477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0281c710d048d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bae9a01ac27446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f105a8b59f94b5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098598c38477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83fa11f877401b" /><Relationship Type="http://schemas.openxmlformats.org/officeDocument/2006/relationships/slideLayout" Target="/ppt/slideLayouts/slideLayout1.xml" Id="R7775dfdb483e4c2f" /><Relationship Type="http://schemas.openxmlformats.org/officeDocument/2006/relationships/slideLayout" Target="/ppt/slideLayouts/slideLayout2.xml" Id="R140af6ce7b4946d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75dfdb483e4c2f"/>
    <p:sldLayoutId xmlns:r="http://schemas.openxmlformats.org/officeDocument/2006/relationships" id="2147483650" r:id="R140af6ce7b4946d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81c014855b4a6d" /><Relationship Type="http://schemas.openxmlformats.org/officeDocument/2006/relationships/notesSlide" Target="/ppt/notesSlides/notesSlide1.xml" Id="Rf67fbf6eda1445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a8cae65a6d4f4c" /><Relationship Type="http://schemas.openxmlformats.org/officeDocument/2006/relationships/notesSlide" Target="/ppt/notesSlides/notesSlide2.xml" Id="R851fd57310d24e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74b8a76df94250" /><Relationship Type="http://schemas.openxmlformats.org/officeDocument/2006/relationships/notesSlide" Target="/ppt/notesSlides/notesSlide3.xml" Id="R67aefea7626d40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808a65188e4a40" /><Relationship Type="http://schemas.openxmlformats.org/officeDocument/2006/relationships/notesSlide" Target="/ppt/notesSlides/notesSlide4.xml" Id="R998c61d207fe48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6bdf0fcfdf4069" /><Relationship Type="http://schemas.openxmlformats.org/officeDocument/2006/relationships/notesSlide" Target="/ppt/notesSlides/notesSlide5.xml" Id="Reb4822570ef14e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8fc863ba2246ea" /><Relationship Type="http://schemas.openxmlformats.org/officeDocument/2006/relationships/notesSlide" Target="/ppt/notesSlides/notesSlide6.xml" Id="Rd18f11cb59c642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d3b816cc2f4445" /><Relationship Type="http://schemas.openxmlformats.org/officeDocument/2006/relationships/notesSlide" Target="/ppt/notesSlides/notesSlide7.xml" Id="R55f1722052f649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bd2a6aade44f81" /><Relationship Type="http://schemas.openxmlformats.org/officeDocument/2006/relationships/notesSlide" Target="/ppt/notesSlides/notesSlide8.xml" Id="R5412359ae0b2425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13dc8b01cd4920" /><Relationship Type="http://schemas.openxmlformats.org/officeDocument/2006/relationships/notesSlide" Target="/ppt/notesSlides/notesSlide9.xml" Id="R5f202cf0bce94b3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6bf6338b7a4900" /><Relationship Type="http://schemas.openxmlformats.org/officeDocument/2006/relationships/notesSlide" Target="/ppt/notesSlides/notesSlide10.xml" Id="R5cafe0a1740f4c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e11b9b0e394b01" /><Relationship Type="http://schemas.openxmlformats.org/officeDocument/2006/relationships/notesSlide" Target="/ppt/notesSlides/notesSlide11.xml" Id="R92fa086850d04f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a69bc9595b4d61" /><Relationship Type="http://schemas.openxmlformats.org/officeDocument/2006/relationships/notesSlide" Target="/ppt/notesSlides/notesSlide12.xml" Id="Raeeda1d221d145f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167014f763414b" /><Relationship Type="http://schemas.openxmlformats.org/officeDocument/2006/relationships/notesSlide" Target="/ppt/notesSlides/notesSlide13.xml" Id="Re4252b8adb2d4b7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991d3add83427d" /><Relationship Type="http://schemas.openxmlformats.org/officeDocument/2006/relationships/notesSlide" Target="/ppt/notesSlides/notesSlide14.xml" Id="Rce60325ff32a4dd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458e87558b4a32" /><Relationship Type="http://schemas.openxmlformats.org/officeDocument/2006/relationships/notesSlide" Target="/ppt/notesSlides/notesSlide15.xml" Id="Rcdeb0e2a70da470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dded8fcc5e43ab" /><Relationship Type="http://schemas.openxmlformats.org/officeDocument/2006/relationships/notesSlide" Target="/ppt/notesSlides/notesSlide16.xml" Id="R0a2c2822c883486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a346ef692245e8" /><Relationship Type="http://schemas.openxmlformats.org/officeDocument/2006/relationships/notesSlide" Target="/ppt/notesSlides/notesSlide17.xml" Id="Re6c231e3c34647f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6d026fe4fc4ceb" /><Relationship Type="http://schemas.openxmlformats.org/officeDocument/2006/relationships/notesSlide" Target="/ppt/notesSlides/notesSlide18.xml" Id="Re8d85c30d09b410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87cb192d964cb1" /><Relationship Type="http://schemas.openxmlformats.org/officeDocument/2006/relationships/notesSlide" Target="/ppt/notesSlides/notesSlide19.xml" Id="R20bbbbb772a14a9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8dd351e976417f" /><Relationship Type="http://schemas.openxmlformats.org/officeDocument/2006/relationships/notesSlide" Target="/ppt/notesSlides/notesSlide20.xml" Id="R5bd1b2870162477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c4f0aa42684165" /><Relationship Type="http://schemas.openxmlformats.org/officeDocument/2006/relationships/notesSlide" Target="/ppt/notesSlides/notesSlide21.xml" Id="Rde5475a45b6345e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5c78f9e121439d" /><Relationship Type="http://schemas.openxmlformats.org/officeDocument/2006/relationships/notesSlide" Target="/ppt/notesSlides/notesSlide22.xml" Id="Re0b5c265bc874d2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1fe03d1e0048be" /><Relationship Type="http://schemas.openxmlformats.org/officeDocument/2006/relationships/notesSlide" Target="/ppt/notesSlides/notesSlide23.xml" Id="Re4791d6e9a7c4a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Lamentations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  |  Lamentations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耶和華啊，求你記念我們所遭遇的事， 觀看我們所受的凌辱。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Remember, O LORD, what is come upon us: consider, and behold our reproach.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5:2  |  Lamentations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我們的產業歸與外邦人； 我們的房屋歸與外路人。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inheritance is turned to strangers, our houses to aliens.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5:3  |  Lamentations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我們是無父的孤兒； 我們的母親好像寡婦。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are orphans and fatherless, our mothers are as widows.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5:4  |  Lamentations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我們出錢才得水喝； 我們的柴是人賣給我們的。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drunken our water for money; our wood is sold unto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5:5  |  Lamentations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追趕我們的，到了我們的頸項上； 我們疲乏不得歇息。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necks are under persecution: we labour, and have no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5:6  |  Lamentations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我們投降埃及人和亞述人， 為要得糧吃飽。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given the hand to the Egyptians, and to the Assyrians, to be satisfied with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5:7  |  Lamentations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我們列祖犯罪，而今不在了； 我們擔當他們的罪孽。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fathers have sinned, and are not; and we have borne their iniquities.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5:8  |  Lamentations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奴僕轄制我們， 無人救我們脫離他們的手。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Servants have ruled over us: there is none that doth deliver us out of their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5:9  |  Lamentations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因為曠野的刀劍， 我們冒着險才得糧食。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gat our bread with the peril of our lives because of the sword of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5:10  |  Lamentations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因飢餓燥熱， 我們的皮膚就黑如爐。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skin was black like an oven because of the terrible famine.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5:11  |  Lamentations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敵人在錫安玷污婦人， 在猶大的城邑玷污處女。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ravished the women in Zion, and the maids in the cities of Judah.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5:12  |  Lamentations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他們吊起首領的手， 也不尊敬老人的面。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Princes are hanged up by their hand: the faces of elders were not honoured.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5:13  |  Lamentations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少年人扛磨石， 孩童背木柴，都絆跌了。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took the young men to grind, and the children fell under the wood.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5:14  |  Lamentations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老年人在城門口斷絕； 少年人不再作樂。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elders have ceased from the gate, the young men from their musick.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5:15  |  Lamentations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我們心中的快樂止息， 跳舞變為悲哀。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joy of our heart is ceased; our dance is turned into mourning.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5:16  |  Lamentations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冠冕從我們的頭上落下； 我們犯罪了，我們有禍了！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crown is fallen from our head: woe unto us, that we have sinned!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5:17  |  Lamentations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這些事我們心裏發昏， 我們的眼睛昏花。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our heart is faint; for these things our eyes are dim.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5:18  |  Lamentations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錫安山荒涼， 野狗行在其上。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of the mountain of Zion, which is desolate, the foxes walk upon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5:19  |  Lamentations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耶和華啊，你存到永遠； 你的寶座存到萬代。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Thou, O LORD, remainest for ever; thy throne from generation to generation.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5:20  |  Lamentations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你為何永遠忘記我們？ 為何許久離棄我們？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dost thou forget us for ever, and forsake us so long time?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5:21  |  Lamentations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耶和華啊，求你使我們向你回轉， 我們便得回轉。 求你復新我們的日子，像古時一樣。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thou us unto thee, O LORD, and we shall be turned; renew our days as of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5:22  |  Lamentations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你竟全然棄絕我們， 向我們大發烈怒？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hast utterly rejected us; thou art very wroth against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2026-08-30T03:48:43.6130000Z</dcterms:created>
  <dcterms:modified xsi:type="dcterms:W3CDTF">2026-08-30T03:48:43.6130000Z</dcterms:modified>
</coreProperties>
</file>