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fccde3b8a5e741fc" /><Relationship Type="http://schemas.openxmlformats.org/officeDocument/2006/relationships/extended-properties" Target="/docProps/app.xml" Id="R672c86995f29441c" /><Relationship Type="http://schemas.openxmlformats.org/officeDocument/2006/relationships/officeDocument" Target="/ppt/presentation.xml" Id="Rdc556633516c48cd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2a3b8cdfd5e5493c"/>
  </p:sldMasterIdLst>
  <p:notesMasterIdLst>
    <p:notesMasterId xmlns:r="http://schemas.openxmlformats.org/officeDocument/2006/relationships" r:id="R87bd21b2f77c402b"/>
  </p:notesMasterIdLst>
  <p:sldIdLst>
    <p:sldId xmlns:r="http://schemas.openxmlformats.org/officeDocument/2006/relationships" id="256" r:id="R088bb0c7eb724327"/>
    <p:sldId xmlns:r="http://schemas.openxmlformats.org/officeDocument/2006/relationships" id="257" r:id="Rdb31dc5887334900"/>
    <p:sldId xmlns:r="http://schemas.openxmlformats.org/officeDocument/2006/relationships" id="258" r:id="Recddec6a80454428"/>
    <p:sldId xmlns:r="http://schemas.openxmlformats.org/officeDocument/2006/relationships" id="259" r:id="Rbaa4b856c67a4166"/>
    <p:sldId xmlns:r="http://schemas.openxmlformats.org/officeDocument/2006/relationships" id="260" r:id="Ra2e754d93865408e"/>
    <p:sldId xmlns:r="http://schemas.openxmlformats.org/officeDocument/2006/relationships" id="261" r:id="Rf5bf361fa69d4052"/>
    <p:sldId xmlns:r="http://schemas.openxmlformats.org/officeDocument/2006/relationships" id="262" r:id="R46fff7ac3ea54196"/>
    <p:sldId xmlns:r="http://schemas.openxmlformats.org/officeDocument/2006/relationships" id="263" r:id="R48f85a094b0b4152"/>
    <p:sldId xmlns:r="http://schemas.openxmlformats.org/officeDocument/2006/relationships" id="264" r:id="R895b6d60dbaf4ce3"/>
    <p:sldId xmlns:r="http://schemas.openxmlformats.org/officeDocument/2006/relationships" id="265" r:id="Ra98ab724130e42bf"/>
    <p:sldId xmlns:r="http://schemas.openxmlformats.org/officeDocument/2006/relationships" id="266" r:id="R91b455c64d504446"/>
    <p:sldId xmlns:r="http://schemas.openxmlformats.org/officeDocument/2006/relationships" id="267" r:id="R3a5ccf02ff2f4289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2c56c882d7c94b89" /><Relationship Type="http://schemas.openxmlformats.org/officeDocument/2006/relationships/slideMaster" Target="/ppt/slideMasters/slideMaster1.xml" Id="R2a3b8cdfd5e5493c" /><Relationship Type="http://schemas.openxmlformats.org/officeDocument/2006/relationships/notesMaster" Target="/ppt/notesMasters/notesMaster1.xml" Id="R87bd21b2f77c402b" /><Relationship Type="http://schemas.openxmlformats.org/officeDocument/2006/relationships/presProps" Target="/ppt/presProps.xml" Id="R9c2c0cc89fdd4d67" /><Relationship Type="http://schemas.openxmlformats.org/officeDocument/2006/relationships/tableStyles" Target="/ppt/tableStyles.xml" Id="R55b7f032003f4f69" /><Relationship Type="http://schemas.openxmlformats.org/officeDocument/2006/relationships/slide" Target="/ppt/slides/slide1.xml" Id="R088bb0c7eb724327" /><Relationship Type="http://schemas.openxmlformats.org/officeDocument/2006/relationships/slide" Target="/ppt/slides/slide2.xml" Id="Rdb31dc5887334900" /><Relationship Type="http://schemas.openxmlformats.org/officeDocument/2006/relationships/slide" Target="/ppt/slides/slide3.xml" Id="Recddec6a80454428" /><Relationship Type="http://schemas.openxmlformats.org/officeDocument/2006/relationships/slide" Target="/ppt/slides/slide4.xml" Id="Rbaa4b856c67a4166" /><Relationship Type="http://schemas.openxmlformats.org/officeDocument/2006/relationships/slide" Target="/ppt/slides/slide5.xml" Id="Ra2e754d93865408e" /><Relationship Type="http://schemas.openxmlformats.org/officeDocument/2006/relationships/slide" Target="/ppt/slides/slide6.xml" Id="Rf5bf361fa69d4052" /><Relationship Type="http://schemas.openxmlformats.org/officeDocument/2006/relationships/slide" Target="/ppt/slides/slide7.xml" Id="R46fff7ac3ea54196" /><Relationship Type="http://schemas.openxmlformats.org/officeDocument/2006/relationships/slide" Target="/ppt/slides/slide8.xml" Id="R48f85a094b0b4152" /><Relationship Type="http://schemas.openxmlformats.org/officeDocument/2006/relationships/slide" Target="/ppt/slides/slide9.xml" Id="R895b6d60dbaf4ce3" /><Relationship Type="http://schemas.openxmlformats.org/officeDocument/2006/relationships/slide" Target="/ppt/slides/slide10.xml" Id="Ra98ab724130e42bf" /><Relationship Type="http://schemas.openxmlformats.org/officeDocument/2006/relationships/slide" Target="/ppt/slides/slide11.xml" Id="R91b455c64d504446" /><Relationship Type="http://schemas.openxmlformats.org/officeDocument/2006/relationships/slide" Target="/ppt/slides/slide12.xml" Id="R3a5ccf02ff2f4289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b7eebd4f230246a2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1fb3444d0a1c4bba" /><Relationship Type="http://schemas.openxmlformats.org/officeDocument/2006/relationships/notesMaster" Target="/ppt/notesMasters/notesMaster1.xml" Id="Rf0ef9078d7d54d54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e416eadc961d45e3" /><Relationship Type="http://schemas.openxmlformats.org/officeDocument/2006/relationships/notesMaster" Target="/ppt/notesMasters/notesMaster1.xml" Id="R239ee07e9e2840df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5e8b0f4fe5414f88" /><Relationship Type="http://schemas.openxmlformats.org/officeDocument/2006/relationships/notesMaster" Target="/ppt/notesMasters/notesMaster1.xml" Id="R71182606019a49a2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7b9be153ae34411b" /><Relationship Type="http://schemas.openxmlformats.org/officeDocument/2006/relationships/notesMaster" Target="/ppt/notesMasters/notesMaster1.xml" Id="R3cda5e092bdf4b84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fdb0b1c1477744c2" /><Relationship Type="http://schemas.openxmlformats.org/officeDocument/2006/relationships/notesMaster" Target="/ppt/notesMasters/notesMaster1.xml" Id="Rfb8bbf245a894115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25c2e6526acc4b63" /><Relationship Type="http://schemas.openxmlformats.org/officeDocument/2006/relationships/notesMaster" Target="/ppt/notesMasters/notesMaster1.xml" Id="Rc32026c8e9cf4af8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46b1c100718f4ecb" /><Relationship Type="http://schemas.openxmlformats.org/officeDocument/2006/relationships/notesMaster" Target="/ppt/notesMasters/notesMaster1.xml" Id="R822f7e64aac34322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3a6c339d3b98490b" /><Relationship Type="http://schemas.openxmlformats.org/officeDocument/2006/relationships/notesMaster" Target="/ppt/notesMasters/notesMaster1.xml" Id="Rc47fd1fd6fd149a9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1b24ce72043d4476" /><Relationship Type="http://schemas.openxmlformats.org/officeDocument/2006/relationships/notesMaster" Target="/ppt/notesMasters/notesMaster1.xml" Id="R73d7e3aa549f4362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b415dbce664a4768" /><Relationship Type="http://schemas.openxmlformats.org/officeDocument/2006/relationships/notesMaster" Target="/ppt/notesMasters/notesMaster1.xml" Id="R68434ce138e8458a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eccc4d1e075d4ed6" /><Relationship Type="http://schemas.openxmlformats.org/officeDocument/2006/relationships/notesMaster" Target="/ppt/notesMasters/notesMaster1.xml" Id="R6d70a0d8adf94c53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d2c517670e86485e" /><Relationship Type="http://schemas.openxmlformats.org/officeDocument/2006/relationships/notesMaster" Target="/ppt/notesMasters/notesMaster1.xml" Id="Rbcb8c2f4bc8247e2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4a500885cd44a29" /><Relationship Type="http://schemas.openxmlformats.org/officeDocument/2006/relationships/image" Target="/ppt/media/image.png" Id="R48328ce596584f30" /><Relationship Type="http://schemas.openxmlformats.org/officeDocument/2006/relationships/image" Target="/ppt/media/image2.png" Id="Re88be794c93d4000" /><Relationship Type="http://schemas.openxmlformats.org/officeDocument/2006/relationships/image" Target="/ppt/media/image.jpeg" Id="Rbe63dbb7a9564a7b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ce9476f5e2c24906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48328ce596584f30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e88be794c93d4000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e63dbb7a9564a7b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bfcb36f0679a4ecc" /><Relationship Type="http://schemas.openxmlformats.org/officeDocument/2006/relationships/slideLayout" Target="/ppt/slideLayouts/slideLayout1.xml" Id="Rf3175279b39e4f9d" /><Relationship Type="http://schemas.openxmlformats.org/officeDocument/2006/relationships/slideLayout" Target="/ppt/slideLayouts/slideLayout2.xml" Id="R4b34a2213cfa4cb8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f3175279b39e4f9d"/>
    <p:sldLayoutId xmlns:r="http://schemas.openxmlformats.org/officeDocument/2006/relationships" id="2147483650" r:id="R4b34a2213cfa4cb8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7d33fcdce9d4ed2" /><Relationship Type="http://schemas.openxmlformats.org/officeDocument/2006/relationships/notesSlide" Target="/ppt/notesSlides/notesSlide1.xml" Id="Ra80bbe409d624197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2fa630c2320457c" /><Relationship Type="http://schemas.openxmlformats.org/officeDocument/2006/relationships/notesSlide" Target="/ppt/notesSlides/notesSlide2.xml" Id="R55f0ebc8bc63400b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a438f3477124f88" /><Relationship Type="http://schemas.openxmlformats.org/officeDocument/2006/relationships/notesSlide" Target="/ppt/notesSlides/notesSlide3.xml" Id="Rb0691b2d1e0e4216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bd5870b1e61424f" /><Relationship Type="http://schemas.openxmlformats.org/officeDocument/2006/relationships/notesSlide" Target="/ppt/notesSlides/notesSlide4.xml" Id="Rc594627c134949f3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9a97cab4d0644e1" /><Relationship Type="http://schemas.openxmlformats.org/officeDocument/2006/relationships/notesSlide" Target="/ppt/notesSlides/notesSlide5.xml" Id="Ra04e12929ba74dbc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42a0115d10b4dc3" /><Relationship Type="http://schemas.openxmlformats.org/officeDocument/2006/relationships/notesSlide" Target="/ppt/notesSlides/notesSlide6.xml" Id="R53fa3162a7344191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e48df28c81b4e3f" /><Relationship Type="http://schemas.openxmlformats.org/officeDocument/2006/relationships/notesSlide" Target="/ppt/notesSlides/notesSlide7.xml" Id="R37afdf84be5e4f5f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00940c061c74e49" /><Relationship Type="http://schemas.openxmlformats.org/officeDocument/2006/relationships/notesSlide" Target="/ppt/notesSlides/notesSlide8.xml" Id="R168d172d5c1c4369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eff32cec5e64279" /><Relationship Type="http://schemas.openxmlformats.org/officeDocument/2006/relationships/notesSlide" Target="/ppt/notesSlides/notesSlide9.xml" Id="Re270bc65d03043be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3702eb9b6e54232" /><Relationship Type="http://schemas.openxmlformats.org/officeDocument/2006/relationships/notesSlide" Target="/ppt/notesSlides/notesSlide10.xml" Id="R1a0391397fd7477d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21c230482a64d28" /><Relationship Type="http://schemas.openxmlformats.org/officeDocument/2006/relationships/notesSlide" Target="/ppt/notesSlides/notesSlide11.xml" Id="R912e978dd33c4c05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4aa6e66f2644ece" /><Relationship Type="http://schemas.openxmlformats.org/officeDocument/2006/relationships/notesSlide" Target="/ppt/notesSlides/notesSlide12.xml" Id="Rfc355b62189e4564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詩篇第95章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95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95:1  |  Psalms 95:1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來啊，我們要向耶和華歌唱， 向拯救我們的磐石歡呼！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come, let us sing unto the LORD: let us make a joyful noise to the rock of our salvation.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95:2  |  Psalms 95:2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我們要來感謝他， 用詩歌向他歡呼！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us come before his presence with thanksgiving, and make a joyful noise unto him with psalms.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95:3  |  Psalms 95:3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因耶和華為大神， 為大王，超乎萬神之上。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LORD is a great God, and a great King above all gods.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95:4  |  Psalms 95:4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地的深處在他手中； 山的高峰也屬他。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his hand are the deep places of the earth: the strength of the hills is his also.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95:5  |  Psalms 95:5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海洋屬他，是他造的； 旱地也是他手造成的。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sea is his, and he made it: and his hands formed the dry land.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95:6  |  Psalms 95:6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來啊，我們要屈身敬拜， 在造我們的耶和華面前跪下。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come, let us worship and bow down: let us kneel before the LORD our maker.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95:7  |  Psalms 95:7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因為他是我們的神； 我們是他草場的羊，是他手下的民。 惟願你們今天聽他的話：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he is our God; and we are the people of his pasture, and the sheep of his hand. To day if ye will hear his voice,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95:8  |  Psalms 95:8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你們不可硬着心，像當日在米利巴， 就是在曠野的瑪撒。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Harden not your heart, as in the provocation, and as in the day of temptation in the wilderness: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95:9  |  Psalms 95:9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那時，你們的祖宗試我探我， 並且觀看我的作為。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your fathers tempted me, proved me, and saw my work.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95:10  |  Psalms 95:10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四十年之久，我厭煩那世代，說： 這是心裏迷糊的百姓， 竟不曉得我的作為！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Forty years long was I grieved with this generation, and said, It is a people that do err in their heart, and they have not known my ways: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95:11  |  Psalms 95:11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所以，我在怒中起誓，說： 他們斷不可進入我的安息！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Unto whom I sware in my wrath that they should not enter into my rest.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2026-08-26T10:31:49.3090000Z</dcterms:created>
  <dcterms:modified xsi:type="dcterms:W3CDTF">2026-08-26T10:31:49.3090000Z</dcterms:modified>
</coreProperties>
</file>