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1db28bf01d44af5" /><Relationship Type="http://schemas.openxmlformats.org/officeDocument/2006/relationships/extended-properties" Target="/docProps/app.xml" Id="R48cb071e9ff64571" /><Relationship Type="http://schemas.openxmlformats.org/officeDocument/2006/relationships/officeDocument" Target="/ppt/presentation.xml" Id="R3e215a6c4a7042b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9cb552fc7cb49a7"/>
  </p:sldMasterIdLst>
  <p:notesMasterIdLst>
    <p:notesMasterId xmlns:r="http://schemas.openxmlformats.org/officeDocument/2006/relationships" r:id="R252b5bf9a79a4023"/>
  </p:notesMasterIdLst>
  <p:sldIdLst>
    <p:sldId xmlns:r="http://schemas.openxmlformats.org/officeDocument/2006/relationships" id="256" r:id="R9808f96c324b4e66"/>
    <p:sldId xmlns:r="http://schemas.openxmlformats.org/officeDocument/2006/relationships" id="257" r:id="R90b161ca29024c1a"/>
    <p:sldId xmlns:r="http://schemas.openxmlformats.org/officeDocument/2006/relationships" id="258" r:id="Ra67abdae02d54ec5"/>
    <p:sldId xmlns:r="http://schemas.openxmlformats.org/officeDocument/2006/relationships" id="259" r:id="R830e7b51410d4ee0"/>
    <p:sldId xmlns:r="http://schemas.openxmlformats.org/officeDocument/2006/relationships" id="260" r:id="R4e7fd3b333194d53"/>
    <p:sldId xmlns:r="http://schemas.openxmlformats.org/officeDocument/2006/relationships" id="261" r:id="R18984e1fa71d424a"/>
    <p:sldId xmlns:r="http://schemas.openxmlformats.org/officeDocument/2006/relationships" id="262" r:id="Rbacbd29c5e6e4c40"/>
    <p:sldId xmlns:r="http://schemas.openxmlformats.org/officeDocument/2006/relationships" id="263" r:id="R40202951d1dc4b6a"/>
    <p:sldId xmlns:r="http://schemas.openxmlformats.org/officeDocument/2006/relationships" id="264" r:id="R434f7adf2b924db8"/>
    <p:sldId xmlns:r="http://schemas.openxmlformats.org/officeDocument/2006/relationships" id="265" r:id="R3a5a0a1cb05c4ca3"/>
    <p:sldId xmlns:r="http://schemas.openxmlformats.org/officeDocument/2006/relationships" id="266" r:id="Rf5d0cee4531c4655"/>
    <p:sldId xmlns:r="http://schemas.openxmlformats.org/officeDocument/2006/relationships" id="267" r:id="Rb78e452fb4b44be4"/>
    <p:sldId xmlns:r="http://schemas.openxmlformats.org/officeDocument/2006/relationships" id="268" r:id="R93d38fe399bb458d"/>
    <p:sldId xmlns:r="http://schemas.openxmlformats.org/officeDocument/2006/relationships" id="269" r:id="R0dbd511ef913493e"/>
    <p:sldId xmlns:r="http://schemas.openxmlformats.org/officeDocument/2006/relationships" id="270" r:id="Ra26fe363914e43eb"/>
    <p:sldId xmlns:r="http://schemas.openxmlformats.org/officeDocument/2006/relationships" id="271" r:id="Rdb9d2f9eead342f0"/>
    <p:sldId xmlns:r="http://schemas.openxmlformats.org/officeDocument/2006/relationships" id="272" r:id="R27abb42ae33d4eee"/>
    <p:sldId xmlns:r="http://schemas.openxmlformats.org/officeDocument/2006/relationships" id="273" r:id="R6b4740726f4d4dfa"/>
    <p:sldId xmlns:r="http://schemas.openxmlformats.org/officeDocument/2006/relationships" id="274" r:id="R6f16e21cbe034c7c"/>
    <p:sldId xmlns:r="http://schemas.openxmlformats.org/officeDocument/2006/relationships" id="275" r:id="R76d3dbf07a4842f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bdad23e13224a74" /><Relationship Type="http://schemas.openxmlformats.org/officeDocument/2006/relationships/slideMaster" Target="/ppt/slideMasters/slideMaster1.xml" Id="Rb9cb552fc7cb49a7" /><Relationship Type="http://schemas.openxmlformats.org/officeDocument/2006/relationships/notesMaster" Target="/ppt/notesMasters/notesMaster1.xml" Id="R252b5bf9a79a4023" /><Relationship Type="http://schemas.openxmlformats.org/officeDocument/2006/relationships/presProps" Target="/ppt/presProps.xml" Id="R611b2370b06c4a59" /><Relationship Type="http://schemas.openxmlformats.org/officeDocument/2006/relationships/tableStyles" Target="/ppt/tableStyles.xml" Id="R953781c5c8724647" /><Relationship Type="http://schemas.openxmlformats.org/officeDocument/2006/relationships/slide" Target="/ppt/slides/slide1.xml" Id="R9808f96c324b4e66" /><Relationship Type="http://schemas.openxmlformats.org/officeDocument/2006/relationships/slide" Target="/ppt/slides/slide2.xml" Id="R90b161ca29024c1a" /><Relationship Type="http://schemas.openxmlformats.org/officeDocument/2006/relationships/slide" Target="/ppt/slides/slide3.xml" Id="Ra67abdae02d54ec5" /><Relationship Type="http://schemas.openxmlformats.org/officeDocument/2006/relationships/slide" Target="/ppt/slides/slide4.xml" Id="R830e7b51410d4ee0" /><Relationship Type="http://schemas.openxmlformats.org/officeDocument/2006/relationships/slide" Target="/ppt/slides/slide5.xml" Id="R4e7fd3b333194d53" /><Relationship Type="http://schemas.openxmlformats.org/officeDocument/2006/relationships/slide" Target="/ppt/slides/slide6.xml" Id="R18984e1fa71d424a" /><Relationship Type="http://schemas.openxmlformats.org/officeDocument/2006/relationships/slide" Target="/ppt/slides/slide7.xml" Id="Rbacbd29c5e6e4c40" /><Relationship Type="http://schemas.openxmlformats.org/officeDocument/2006/relationships/slide" Target="/ppt/slides/slide8.xml" Id="R40202951d1dc4b6a" /><Relationship Type="http://schemas.openxmlformats.org/officeDocument/2006/relationships/slide" Target="/ppt/slides/slide9.xml" Id="R434f7adf2b924db8" /><Relationship Type="http://schemas.openxmlformats.org/officeDocument/2006/relationships/slide" Target="/ppt/slides/slide10.xml" Id="R3a5a0a1cb05c4ca3" /><Relationship Type="http://schemas.openxmlformats.org/officeDocument/2006/relationships/slide" Target="/ppt/slides/slide11.xml" Id="Rf5d0cee4531c4655" /><Relationship Type="http://schemas.openxmlformats.org/officeDocument/2006/relationships/slide" Target="/ppt/slides/slide12.xml" Id="Rb78e452fb4b44be4" /><Relationship Type="http://schemas.openxmlformats.org/officeDocument/2006/relationships/slide" Target="/ppt/slides/slide13.xml" Id="R93d38fe399bb458d" /><Relationship Type="http://schemas.openxmlformats.org/officeDocument/2006/relationships/slide" Target="/ppt/slides/slide14.xml" Id="R0dbd511ef913493e" /><Relationship Type="http://schemas.openxmlformats.org/officeDocument/2006/relationships/slide" Target="/ppt/slides/slide15.xml" Id="Ra26fe363914e43eb" /><Relationship Type="http://schemas.openxmlformats.org/officeDocument/2006/relationships/slide" Target="/ppt/slides/slide16.xml" Id="Rdb9d2f9eead342f0" /><Relationship Type="http://schemas.openxmlformats.org/officeDocument/2006/relationships/slide" Target="/ppt/slides/slide17.xml" Id="R27abb42ae33d4eee" /><Relationship Type="http://schemas.openxmlformats.org/officeDocument/2006/relationships/slide" Target="/ppt/slides/slide18.xml" Id="R6b4740726f4d4dfa" /><Relationship Type="http://schemas.openxmlformats.org/officeDocument/2006/relationships/slide" Target="/ppt/slides/slide19.xml" Id="R6f16e21cbe034c7c" /><Relationship Type="http://schemas.openxmlformats.org/officeDocument/2006/relationships/slide" Target="/ppt/slides/slide20.xml" Id="R76d3dbf07a4842f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570fa0f6a214c0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e7eeee987fb4ff9" /><Relationship Type="http://schemas.openxmlformats.org/officeDocument/2006/relationships/notesMaster" Target="/ppt/notesMasters/notesMaster1.xml" Id="Rd5d855e1d0bd4c2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ea85d0b4b3c40eb" /><Relationship Type="http://schemas.openxmlformats.org/officeDocument/2006/relationships/notesMaster" Target="/ppt/notesMasters/notesMaster1.xml" Id="Rff049301aa084a6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5137d3d86c9437d" /><Relationship Type="http://schemas.openxmlformats.org/officeDocument/2006/relationships/notesMaster" Target="/ppt/notesMasters/notesMaster1.xml" Id="R03bf14893488427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95555e8410641ab" /><Relationship Type="http://schemas.openxmlformats.org/officeDocument/2006/relationships/notesMaster" Target="/ppt/notesMasters/notesMaster1.xml" Id="Rcc751aa7ad0649a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6f8ec150d3346c4" /><Relationship Type="http://schemas.openxmlformats.org/officeDocument/2006/relationships/notesMaster" Target="/ppt/notesMasters/notesMaster1.xml" Id="R9e0f7520ffbc434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15f482569464657" /><Relationship Type="http://schemas.openxmlformats.org/officeDocument/2006/relationships/notesMaster" Target="/ppt/notesMasters/notesMaster1.xml" Id="Rcca8eb266dc74d8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fd6aa0ada294abc" /><Relationship Type="http://schemas.openxmlformats.org/officeDocument/2006/relationships/notesMaster" Target="/ppt/notesMasters/notesMaster1.xml" Id="R6f81a2e5f47a48e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bb5a5fcc8c34da9" /><Relationship Type="http://schemas.openxmlformats.org/officeDocument/2006/relationships/notesMaster" Target="/ppt/notesMasters/notesMaster1.xml" Id="R21a6a2b1eede480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3fd176dbdca4e6d" /><Relationship Type="http://schemas.openxmlformats.org/officeDocument/2006/relationships/notesMaster" Target="/ppt/notesMasters/notesMaster1.xml" Id="R66353b085fe0486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31a5380e2ce4f97" /><Relationship Type="http://schemas.openxmlformats.org/officeDocument/2006/relationships/notesMaster" Target="/ppt/notesMasters/notesMaster1.xml" Id="R282135c32a5c433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ab393f60c5b4f61" /><Relationship Type="http://schemas.openxmlformats.org/officeDocument/2006/relationships/notesMaster" Target="/ppt/notesMasters/notesMaster1.xml" Id="Rc8eba936d92d4b7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9fd7e935d90424f" /><Relationship Type="http://schemas.openxmlformats.org/officeDocument/2006/relationships/notesMaster" Target="/ppt/notesMasters/notesMaster1.xml" Id="Rfb34ce7aba3942a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52041a496a84e25" /><Relationship Type="http://schemas.openxmlformats.org/officeDocument/2006/relationships/notesMaster" Target="/ppt/notesMasters/notesMaster1.xml" Id="R4907838167f049f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e0471bbf7164660" /><Relationship Type="http://schemas.openxmlformats.org/officeDocument/2006/relationships/notesMaster" Target="/ppt/notesMasters/notesMaster1.xml" Id="R0b291a97f088405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802e1f3428843b4" /><Relationship Type="http://schemas.openxmlformats.org/officeDocument/2006/relationships/notesMaster" Target="/ppt/notesMasters/notesMaster1.xml" Id="R347d884208af43f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7a960c9a93a4e56" /><Relationship Type="http://schemas.openxmlformats.org/officeDocument/2006/relationships/notesMaster" Target="/ppt/notesMasters/notesMaster1.xml" Id="Rf0d16223a92b4fc7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7e6f8d67b11453f" /><Relationship Type="http://schemas.openxmlformats.org/officeDocument/2006/relationships/notesMaster" Target="/ppt/notesMasters/notesMaster1.xml" Id="R52ba92473c2649b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d0a5347a825491d" /><Relationship Type="http://schemas.openxmlformats.org/officeDocument/2006/relationships/notesMaster" Target="/ppt/notesMasters/notesMaster1.xml" Id="Rbc9b5f753fff4cb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fdc718595e44e99" /><Relationship Type="http://schemas.openxmlformats.org/officeDocument/2006/relationships/notesMaster" Target="/ppt/notesMasters/notesMaster1.xml" Id="R72f0c6baaeca49c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1f370b81af942b5" /><Relationship Type="http://schemas.openxmlformats.org/officeDocument/2006/relationships/notesMaster" Target="/ppt/notesMasters/notesMaster1.xml" Id="R3cb0d84e7f1f4be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59a305530c04334" /><Relationship Type="http://schemas.openxmlformats.org/officeDocument/2006/relationships/image" Target="/ppt/media/image.png" Id="R273033fdab0449d0" /><Relationship Type="http://schemas.openxmlformats.org/officeDocument/2006/relationships/image" Target="/ppt/media/image2.png" Id="R4627bf15b77e41cb" /><Relationship Type="http://schemas.openxmlformats.org/officeDocument/2006/relationships/image" Target="/ppt/media/image.jpeg" Id="R3d1c74b8899c43e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f47d6accd704e6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73033fdab0449d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627bf15b77e41c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1c74b8899c43e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86151bf7d5245cc" /><Relationship Type="http://schemas.openxmlformats.org/officeDocument/2006/relationships/slideLayout" Target="/ppt/slideLayouts/slideLayout1.xml" Id="R1bd902c9576e492f" /><Relationship Type="http://schemas.openxmlformats.org/officeDocument/2006/relationships/slideLayout" Target="/ppt/slideLayouts/slideLayout2.xml" Id="Rb7213ffdb71a48c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bd902c9576e492f"/>
    <p:sldLayoutId xmlns:r="http://schemas.openxmlformats.org/officeDocument/2006/relationships" id="2147483650" r:id="Rb7213ffdb71a48c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8049ccc13b4b70" /><Relationship Type="http://schemas.openxmlformats.org/officeDocument/2006/relationships/notesSlide" Target="/ppt/notesSlides/notesSlide1.xml" Id="R5238b2202119447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a9d5bfe5c64998" /><Relationship Type="http://schemas.openxmlformats.org/officeDocument/2006/relationships/notesSlide" Target="/ppt/notesSlides/notesSlide2.xml" Id="R04a17e31f752445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46bfe006844af2" /><Relationship Type="http://schemas.openxmlformats.org/officeDocument/2006/relationships/notesSlide" Target="/ppt/notesSlides/notesSlide3.xml" Id="R9c8ee9df095748a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57e2142af2425e" /><Relationship Type="http://schemas.openxmlformats.org/officeDocument/2006/relationships/notesSlide" Target="/ppt/notesSlides/notesSlide4.xml" Id="R3805c4f4b777483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7de0d461f74ebd" /><Relationship Type="http://schemas.openxmlformats.org/officeDocument/2006/relationships/notesSlide" Target="/ppt/notesSlides/notesSlide5.xml" Id="R9ea6355f3165407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6aecf431b5473a" /><Relationship Type="http://schemas.openxmlformats.org/officeDocument/2006/relationships/notesSlide" Target="/ppt/notesSlides/notesSlide6.xml" Id="R050cac1d41554e1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f88e4b8ef34aef" /><Relationship Type="http://schemas.openxmlformats.org/officeDocument/2006/relationships/notesSlide" Target="/ppt/notesSlides/notesSlide7.xml" Id="R3cd75fb1aef24b3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1b26ffe79f4a5e" /><Relationship Type="http://schemas.openxmlformats.org/officeDocument/2006/relationships/notesSlide" Target="/ppt/notesSlides/notesSlide8.xml" Id="R6ae3e470298449d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c37f9ba6a64223" /><Relationship Type="http://schemas.openxmlformats.org/officeDocument/2006/relationships/notesSlide" Target="/ppt/notesSlides/notesSlide9.xml" Id="Rf6dc341408724d9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8e83a2720140dc" /><Relationship Type="http://schemas.openxmlformats.org/officeDocument/2006/relationships/notesSlide" Target="/ppt/notesSlides/notesSlide10.xml" Id="R62ee4f2db1c742f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1fb908b0ce4942" /><Relationship Type="http://schemas.openxmlformats.org/officeDocument/2006/relationships/notesSlide" Target="/ppt/notesSlides/notesSlide11.xml" Id="R4b17ba2b34b4486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656fb22e144162" /><Relationship Type="http://schemas.openxmlformats.org/officeDocument/2006/relationships/notesSlide" Target="/ppt/notesSlides/notesSlide12.xml" Id="Rba8525a89b3d4e4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77ac75e58243d2" /><Relationship Type="http://schemas.openxmlformats.org/officeDocument/2006/relationships/notesSlide" Target="/ppt/notesSlides/notesSlide13.xml" Id="R88f973bc629a490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901ad703f64d57" /><Relationship Type="http://schemas.openxmlformats.org/officeDocument/2006/relationships/notesSlide" Target="/ppt/notesSlides/notesSlide14.xml" Id="Rf66d78fef401497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034024a28a47e8" /><Relationship Type="http://schemas.openxmlformats.org/officeDocument/2006/relationships/notesSlide" Target="/ppt/notesSlides/notesSlide15.xml" Id="R99e456cf7aca4c0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4d2994db0d4290" /><Relationship Type="http://schemas.openxmlformats.org/officeDocument/2006/relationships/notesSlide" Target="/ppt/notesSlides/notesSlide16.xml" Id="R248e83df1cf0486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3fafae9d834220" /><Relationship Type="http://schemas.openxmlformats.org/officeDocument/2006/relationships/notesSlide" Target="/ppt/notesSlides/notesSlide17.xml" Id="R3e8734b8f3b54f6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ca5ab43cf1403d" /><Relationship Type="http://schemas.openxmlformats.org/officeDocument/2006/relationships/notesSlide" Target="/ppt/notesSlides/notesSlide18.xml" Id="R6e053547c356462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4f77a1ea964b1b" /><Relationship Type="http://schemas.openxmlformats.org/officeDocument/2006/relationships/notesSlide" Target="/ppt/notesSlides/notesSlide19.xml" Id="R94f1db8c8458401c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c0d2a2eb2f4f30" /><Relationship Type="http://schemas.openxmlformats.org/officeDocument/2006/relationships/notesSlide" Target="/ppt/notesSlides/notesSlide20.xml" Id="R5fc15e32bab244c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Hebrews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3:1  |  Hebrews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同蒙天召的聖潔弟兄啊，你們應當思想我們所認為使者、為大祭司的耶穌。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Wherefore, holy brethren, partakers of the heavenly calling, consider the Apostle and High Priest of our profession, Christ Jesus;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3:2  |  Hebrews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他為那設立他的盡忠，如同摩西在神的全家盡忠一樣。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was faithful to him that appointed him, as also Moses was faithful in all his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3:3  |  Hebrews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他比摩西算是更配多得榮耀，好像建造房屋的比房屋更尊榮；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man was counted worthy of more glory than Moses, inasmuch as he who hath builded the house hath more honour than the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3:4  |  Hebrews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因為房屋都必有人建造，但建造萬物的就是神。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every house is builded by some man; but he that built all things is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3:5  |  Hebrews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摩西為僕人，在神的全家誠然盡忠，為要證明將來必傳說的事。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verily was faithful in all his house, as a servant, for a testimony of those things which were to be spoken after;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3:6  |  Hebrews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但基督為兒子，治理神的家；我們若將可誇的盼望和膽量堅持到底，便是他的家了。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Christ as a son over his own house; whose house are we, if we hold fast the confidence and the rejoicing of the hope firm unto the 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3:7  |  Hebrews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聖靈有話說： 你們今日若聽他的話，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(as the Holy Ghost saith, To day if ye will hear his voice,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3:8  |  Hebrews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就不可硬着心， 像在曠野惹他發怒、 試探他的時候一樣。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Harden not your hearts, as in the provocation, in the day of temptation in the wilderness: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3:9  |  Hebrews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在那裏，你們的祖宗試我探我， 並且觀看我的作為有四十年之久。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your fathers tempted me, proved me, and saw my works forty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3:10  |  Hebrews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所以，我厭煩那世代的人，說： 他們心裏常常迷糊， 竟不曉得我的作為！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I was grieved with that generation, and said, They do alway err in their heart; and they have not known my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3:11  |  Hebrews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我就在怒中起誓說： 他們斷不可進入我的安息。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I sware in my wrath, They shall not enter into my rest.)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3:12  |  Hebrews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弟兄們，你們要謹慎，免得你們中間或有人存着不信的惡心，把永生神離棄了。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heed, brethren, lest there be in any of you an evil heart of unbelief, in departing from the living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3:13  |  Hebrews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總要趁着還有今日，天天彼此相勸，免得你們中間有人被罪迷惑，心裏就剛硬了。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exhort one another daily, while it is called To day; lest any of you be hardened through the deceitfulness of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3:14  |  Hebrews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我們若將起初確實的信心堅持到底，就在基督裏有分了。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are made partakers of Christ, if we hold the beginning of our confidence stedfast unto the end;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3:15  |  Hebrews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[經上]說：「你們今日若聽他的話，就不可硬着心，像惹他發怒的日子一樣。」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While it is said, To day if ye will hear his voice, harden not your hearts, as in the provocation.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3:16  |  Hebrews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那時，聽見他話惹他發怒的是誰呢？豈不是跟着摩西從埃及出來的眾人嗎？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some, when they had heard, did provoke: howbeit not all that came out of Egypt by Moses.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3:17  |  Hebrews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神四十年之久，又厭煩誰呢？豈不是那些犯罪、屍首倒在曠野的人嗎？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with whom was he grieved forty years? was it not with them that had sinned, whose carcases fell in the wilderness?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3:18  |  Hebrews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又向誰起誓，不容他們進入他的安息呢？豈不是向那些不信從的人嗎？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to whom sware he that they should not enter into his rest, but to them that believed not?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3:19  |  Hebrews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這樣看來，他們不能進入[安息]是因為不信的緣故了。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we see that they could not enter in because of unbelief.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2026-08-26T14:55:50.4950000Z</dcterms:created>
  <dcterms:modified xsi:type="dcterms:W3CDTF">2026-08-26T14:55:50.4950000Z</dcterms:modified>
</coreProperties>
</file>