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4bfe9b87b5348f4" /><Relationship Type="http://schemas.openxmlformats.org/officeDocument/2006/relationships/extended-properties" Target="/docProps/app.xml" Id="R92151a57b76440c3" /><Relationship Type="http://schemas.openxmlformats.org/officeDocument/2006/relationships/officeDocument" Target="/ppt/presentation.xml" Id="Rc5eb52cb9867416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554a3e4ddd54655"/>
  </p:sldMasterIdLst>
  <p:notesMasterIdLst>
    <p:notesMasterId xmlns:r="http://schemas.openxmlformats.org/officeDocument/2006/relationships" r:id="R947c758dbb84462d"/>
  </p:notesMasterIdLst>
  <p:sldIdLst>
    <p:sldId xmlns:r="http://schemas.openxmlformats.org/officeDocument/2006/relationships" id="256" r:id="Rd9b88c44f59e442b"/>
    <p:sldId xmlns:r="http://schemas.openxmlformats.org/officeDocument/2006/relationships" id="257" r:id="R68029131ef0242a2"/>
    <p:sldId xmlns:r="http://schemas.openxmlformats.org/officeDocument/2006/relationships" id="258" r:id="Ra1938840d0714788"/>
    <p:sldId xmlns:r="http://schemas.openxmlformats.org/officeDocument/2006/relationships" id="259" r:id="R4b8d0a7cfdad433e"/>
    <p:sldId xmlns:r="http://schemas.openxmlformats.org/officeDocument/2006/relationships" id="260" r:id="Rdbde30ec506b4020"/>
    <p:sldId xmlns:r="http://schemas.openxmlformats.org/officeDocument/2006/relationships" id="261" r:id="R7381d9c378db4b2d"/>
    <p:sldId xmlns:r="http://schemas.openxmlformats.org/officeDocument/2006/relationships" id="262" r:id="R2a40d6b8847742b4"/>
    <p:sldId xmlns:r="http://schemas.openxmlformats.org/officeDocument/2006/relationships" id="263" r:id="R00bd1ee1ae184f0a"/>
    <p:sldId xmlns:r="http://schemas.openxmlformats.org/officeDocument/2006/relationships" id="264" r:id="Rb3c015dff3794e2a"/>
    <p:sldId xmlns:r="http://schemas.openxmlformats.org/officeDocument/2006/relationships" id="265" r:id="Rae6536029ca84655"/>
    <p:sldId xmlns:r="http://schemas.openxmlformats.org/officeDocument/2006/relationships" id="266" r:id="Rb201c023823b4e03"/>
    <p:sldId xmlns:r="http://schemas.openxmlformats.org/officeDocument/2006/relationships" id="267" r:id="Re085c54a1b654c27"/>
    <p:sldId xmlns:r="http://schemas.openxmlformats.org/officeDocument/2006/relationships" id="268" r:id="Rce8990422e374a18"/>
    <p:sldId xmlns:r="http://schemas.openxmlformats.org/officeDocument/2006/relationships" id="269" r:id="R1fe83802ac224fe8"/>
    <p:sldId xmlns:r="http://schemas.openxmlformats.org/officeDocument/2006/relationships" id="270" r:id="R6a4e3dc76c494434"/>
    <p:sldId xmlns:r="http://schemas.openxmlformats.org/officeDocument/2006/relationships" id="271" r:id="Raef90b4e9a374c84"/>
    <p:sldId xmlns:r="http://schemas.openxmlformats.org/officeDocument/2006/relationships" id="272" r:id="R8381b5316613420b"/>
    <p:sldId xmlns:r="http://schemas.openxmlformats.org/officeDocument/2006/relationships" id="273" r:id="Rfa21321ea977484e"/>
    <p:sldId xmlns:r="http://schemas.openxmlformats.org/officeDocument/2006/relationships" id="274" r:id="R5e77401294f44c5e"/>
    <p:sldId xmlns:r="http://schemas.openxmlformats.org/officeDocument/2006/relationships" id="275" r:id="Rb2c140d47f804d5e"/>
    <p:sldId xmlns:r="http://schemas.openxmlformats.org/officeDocument/2006/relationships" id="276" r:id="R2ae758dcae5b4a0c"/>
    <p:sldId xmlns:r="http://schemas.openxmlformats.org/officeDocument/2006/relationships" id="277" r:id="Rb8d174ab30f84f02"/>
    <p:sldId xmlns:r="http://schemas.openxmlformats.org/officeDocument/2006/relationships" id="278" r:id="R78c2baa9e03440e3"/>
    <p:sldId xmlns:r="http://schemas.openxmlformats.org/officeDocument/2006/relationships" id="279" r:id="R3fa031e3a1334440"/>
    <p:sldId xmlns:r="http://schemas.openxmlformats.org/officeDocument/2006/relationships" id="280" r:id="Rb966fdd5fadc46f3"/>
    <p:sldId xmlns:r="http://schemas.openxmlformats.org/officeDocument/2006/relationships" id="281" r:id="Rbfa4f8dc3cba41bb"/>
    <p:sldId xmlns:r="http://schemas.openxmlformats.org/officeDocument/2006/relationships" id="282" r:id="R3325638a716048a6"/>
    <p:sldId xmlns:r="http://schemas.openxmlformats.org/officeDocument/2006/relationships" id="283" r:id="Rbc1feaded9a641fe"/>
    <p:sldId xmlns:r="http://schemas.openxmlformats.org/officeDocument/2006/relationships" id="284" r:id="R264744ebdb774f4d"/>
    <p:sldId xmlns:r="http://schemas.openxmlformats.org/officeDocument/2006/relationships" id="285" r:id="R6a2784ae608442d6"/>
    <p:sldId xmlns:r="http://schemas.openxmlformats.org/officeDocument/2006/relationships" id="286" r:id="R583dcd329bf04317"/>
    <p:sldId xmlns:r="http://schemas.openxmlformats.org/officeDocument/2006/relationships" id="287" r:id="Rf6f3eeac33f9470c"/>
    <p:sldId xmlns:r="http://schemas.openxmlformats.org/officeDocument/2006/relationships" id="288" r:id="Rc7d31ee1e0c34c7a"/>
    <p:sldId xmlns:r="http://schemas.openxmlformats.org/officeDocument/2006/relationships" id="289" r:id="Ra547137065194c05"/>
    <p:sldId xmlns:r="http://schemas.openxmlformats.org/officeDocument/2006/relationships" id="290" r:id="R95680a6935ef4206"/>
    <p:sldId xmlns:r="http://schemas.openxmlformats.org/officeDocument/2006/relationships" id="291" r:id="R4d2d4fe007f84653"/>
    <p:sldId xmlns:r="http://schemas.openxmlformats.org/officeDocument/2006/relationships" id="292" r:id="R9ec83ed5b1ac4192"/>
    <p:sldId xmlns:r="http://schemas.openxmlformats.org/officeDocument/2006/relationships" id="293" r:id="R1e7179470c8847ff"/>
    <p:sldId xmlns:r="http://schemas.openxmlformats.org/officeDocument/2006/relationships" id="294" r:id="R09ac7c99b0864679"/>
    <p:sldId xmlns:r="http://schemas.openxmlformats.org/officeDocument/2006/relationships" id="295" r:id="Rdbb2c2d011814277"/>
    <p:sldId xmlns:r="http://schemas.openxmlformats.org/officeDocument/2006/relationships" id="296" r:id="R41f85d8c31a944d2"/>
    <p:sldId xmlns:r="http://schemas.openxmlformats.org/officeDocument/2006/relationships" id="297" r:id="R449ef3f848a74ecf"/>
    <p:sldId xmlns:r="http://schemas.openxmlformats.org/officeDocument/2006/relationships" id="298" r:id="Rdf3d287638ec46ac"/>
    <p:sldId xmlns:r="http://schemas.openxmlformats.org/officeDocument/2006/relationships" id="299" r:id="R238bbfab295f4a8c"/>
    <p:sldId xmlns:r="http://schemas.openxmlformats.org/officeDocument/2006/relationships" id="300" r:id="R96724bb464164b45"/>
    <p:sldId xmlns:r="http://schemas.openxmlformats.org/officeDocument/2006/relationships" id="301" r:id="R60d1e9fae96144b3"/>
    <p:sldId xmlns:r="http://schemas.openxmlformats.org/officeDocument/2006/relationships" id="302" r:id="Rb5d2409051f24e95"/>
    <p:sldId xmlns:r="http://schemas.openxmlformats.org/officeDocument/2006/relationships" id="303" r:id="R0d1510453bc34f8c"/>
    <p:sldId xmlns:r="http://schemas.openxmlformats.org/officeDocument/2006/relationships" id="304" r:id="R91129565f95b4e6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37d6f111a454292" /><Relationship Type="http://schemas.openxmlformats.org/officeDocument/2006/relationships/slideMaster" Target="/ppt/slideMasters/slideMaster1.xml" Id="R5554a3e4ddd54655" /><Relationship Type="http://schemas.openxmlformats.org/officeDocument/2006/relationships/notesMaster" Target="/ppt/notesMasters/notesMaster1.xml" Id="R947c758dbb84462d" /><Relationship Type="http://schemas.openxmlformats.org/officeDocument/2006/relationships/presProps" Target="/ppt/presProps.xml" Id="R630864cfb30d4c95" /><Relationship Type="http://schemas.openxmlformats.org/officeDocument/2006/relationships/tableStyles" Target="/ppt/tableStyles.xml" Id="Rc4e8774e80034de1" /><Relationship Type="http://schemas.openxmlformats.org/officeDocument/2006/relationships/slide" Target="/ppt/slides/slide1.xml" Id="Rd9b88c44f59e442b" /><Relationship Type="http://schemas.openxmlformats.org/officeDocument/2006/relationships/slide" Target="/ppt/slides/slide2.xml" Id="R68029131ef0242a2" /><Relationship Type="http://schemas.openxmlformats.org/officeDocument/2006/relationships/slide" Target="/ppt/slides/slide3.xml" Id="Ra1938840d0714788" /><Relationship Type="http://schemas.openxmlformats.org/officeDocument/2006/relationships/slide" Target="/ppt/slides/slide4.xml" Id="R4b8d0a7cfdad433e" /><Relationship Type="http://schemas.openxmlformats.org/officeDocument/2006/relationships/slide" Target="/ppt/slides/slide5.xml" Id="Rdbde30ec506b4020" /><Relationship Type="http://schemas.openxmlformats.org/officeDocument/2006/relationships/slide" Target="/ppt/slides/slide6.xml" Id="R7381d9c378db4b2d" /><Relationship Type="http://schemas.openxmlformats.org/officeDocument/2006/relationships/slide" Target="/ppt/slides/slide7.xml" Id="R2a40d6b8847742b4" /><Relationship Type="http://schemas.openxmlformats.org/officeDocument/2006/relationships/slide" Target="/ppt/slides/slide8.xml" Id="R00bd1ee1ae184f0a" /><Relationship Type="http://schemas.openxmlformats.org/officeDocument/2006/relationships/slide" Target="/ppt/slides/slide9.xml" Id="Rb3c015dff3794e2a" /><Relationship Type="http://schemas.openxmlformats.org/officeDocument/2006/relationships/slide" Target="/ppt/slides/slide10.xml" Id="Rae6536029ca84655" /><Relationship Type="http://schemas.openxmlformats.org/officeDocument/2006/relationships/slide" Target="/ppt/slides/slide11.xml" Id="Rb201c023823b4e03" /><Relationship Type="http://schemas.openxmlformats.org/officeDocument/2006/relationships/slide" Target="/ppt/slides/slide12.xml" Id="Re085c54a1b654c27" /><Relationship Type="http://schemas.openxmlformats.org/officeDocument/2006/relationships/slide" Target="/ppt/slides/slide13.xml" Id="Rce8990422e374a18" /><Relationship Type="http://schemas.openxmlformats.org/officeDocument/2006/relationships/slide" Target="/ppt/slides/slide14.xml" Id="R1fe83802ac224fe8" /><Relationship Type="http://schemas.openxmlformats.org/officeDocument/2006/relationships/slide" Target="/ppt/slides/slide15.xml" Id="R6a4e3dc76c494434" /><Relationship Type="http://schemas.openxmlformats.org/officeDocument/2006/relationships/slide" Target="/ppt/slides/slide16.xml" Id="Raef90b4e9a374c84" /><Relationship Type="http://schemas.openxmlformats.org/officeDocument/2006/relationships/slide" Target="/ppt/slides/slide17.xml" Id="R8381b5316613420b" /><Relationship Type="http://schemas.openxmlformats.org/officeDocument/2006/relationships/slide" Target="/ppt/slides/slide18.xml" Id="Rfa21321ea977484e" /><Relationship Type="http://schemas.openxmlformats.org/officeDocument/2006/relationships/slide" Target="/ppt/slides/slide19.xml" Id="R5e77401294f44c5e" /><Relationship Type="http://schemas.openxmlformats.org/officeDocument/2006/relationships/slide" Target="/ppt/slides/slide20.xml" Id="Rb2c140d47f804d5e" /><Relationship Type="http://schemas.openxmlformats.org/officeDocument/2006/relationships/slide" Target="/ppt/slides/slide21.xml" Id="R2ae758dcae5b4a0c" /><Relationship Type="http://schemas.openxmlformats.org/officeDocument/2006/relationships/slide" Target="/ppt/slides/slide22.xml" Id="Rb8d174ab30f84f02" /><Relationship Type="http://schemas.openxmlformats.org/officeDocument/2006/relationships/slide" Target="/ppt/slides/slide23.xml" Id="R78c2baa9e03440e3" /><Relationship Type="http://schemas.openxmlformats.org/officeDocument/2006/relationships/slide" Target="/ppt/slides/slide24.xml" Id="R3fa031e3a1334440" /><Relationship Type="http://schemas.openxmlformats.org/officeDocument/2006/relationships/slide" Target="/ppt/slides/slide25.xml" Id="Rb966fdd5fadc46f3" /><Relationship Type="http://schemas.openxmlformats.org/officeDocument/2006/relationships/slide" Target="/ppt/slides/slide26.xml" Id="Rbfa4f8dc3cba41bb" /><Relationship Type="http://schemas.openxmlformats.org/officeDocument/2006/relationships/slide" Target="/ppt/slides/slide27.xml" Id="R3325638a716048a6" /><Relationship Type="http://schemas.openxmlformats.org/officeDocument/2006/relationships/slide" Target="/ppt/slides/slide28.xml" Id="Rbc1feaded9a641fe" /><Relationship Type="http://schemas.openxmlformats.org/officeDocument/2006/relationships/slide" Target="/ppt/slides/slide29.xml" Id="R264744ebdb774f4d" /><Relationship Type="http://schemas.openxmlformats.org/officeDocument/2006/relationships/slide" Target="/ppt/slides/slide30.xml" Id="R6a2784ae608442d6" /><Relationship Type="http://schemas.openxmlformats.org/officeDocument/2006/relationships/slide" Target="/ppt/slides/slide31.xml" Id="R583dcd329bf04317" /><Relationship Type="http://schemas.openxmlformats.org/officeDocument/2006/relationships/slide" Target="/ppt/slides/slide32.xml" Id="Rf6f3eeac33f9470c" /><Relationship Type="http://schemas.openxmlformats.org/officeDocument/2006/relationships/slide" Target="/ppt/slides/slide33.xml" Id="Rc7d31ee1e0c34c7a" /><Relationship Type="http://schemas.openxmlformats.org/officeDocument/2006/relationships/slide" Target="/ppt/slides/slide34.xml" Id="Ra547137065194c05" /><Relationship Type="http://schemas.openxmlformats.org/officeDocument/2006/relationships/slide" Target="/ppt/slides/slide35.xml" Id="R95680a6935ef4206" /><Relationship Type="http://schemas.openxmlformats.org/officeDocument/2006/relationships/slide" Target="/ppt/slides/slide36.xml" Id="R4d2d4fe007f84653" /><Relationship Type="http://schemas.openxmlformats.org/officeDocument/2006/relationships/slide" Target="/ppt/slides/slide37.xml" Id="R9ec83ed5b1ac4192" /><Relationship Type="http://schemas.openxmlformats.org/officeDocument/2006/relationships/slide" Target="/ppt/slides/slide38.xml" Id="R1e7179470c8847ff" /><Relationship Type="http://schemas.openxmlformats.org/officeDocument/2006/relationships/slide" Target="/ppt/slides/slide39.xml" Id="R09ac7c99b0864679" /><Relationship Type="http://schemas.openxmlformats.org/officeDocument/2006/relationships/slide" Target="/ppt/slides/slide40.xml" Id="Rdbb2c2d011814277" /><Relationship Type="http://schemas.openxmlformats.org/officeDocument/2006/relationships/slide" Target="/ppt/slides/slide41.xml" Id="R41f85d8c31a944d2" /><Relationship Type="http://schemas.openxmlformats.org/officeDocument/2006/relationships/slide" Target="/ppt/slides/slide42.xml" Id="R449ef3f848a74ecf" /><Relationship Type="http://schemas.openxmlformats.org/officeDocument/2006/relationships/slide" Target="/ppt/slides/slide43.xml" Id="Rdf3d287638ec46ac" /><Relationship Type="http://schemas.openxmlformats.org/officeDocument/2006/relationships/slide" Target="/ppt/slides/slide44.xml" Id="R238bbfab295f4a8c" /><Relationship Type="http://schemas.openxmlformats.org/officeDocument/2006/relationships/slide" Target="/ppt/slides/slide45.xml" Id="R96724bb464164b45" /><Relationship Type="http://schemas.openxmlformats.org/officeDocument/2006/relationships/slide" Target="/ppt/slides/slide46.xml" Id="R60d1e9fae96144b3" /><Relationship Type="http://schemas.openxmlformats.org/officeDocument/2006/relationships/slide" Target="/ppt/slides/slide47.xml" Id="Rb5d2409051f24e95" /><Relationship Type="http://schemas.openxmlformats.org/officeDocument/2006/relationships/slide" Target="/ppt/slides/slide48.xml" Id="R0d1510453bc34f8c" /><Relationship Type="http://schemas.openxmlformats.org/officeDocument/2006/relationships/slide" Target="/ppt/slides/slide49.xml" Id="R91129565f95b4e6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7d5ddffc04f4de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c21efb91b0142d4" /><Relationship Type="http://schemas.openxmlformats.org/officeDocument/2006/relationships/notesMaster" Target="/ppt/notesMasters/notesMaster1.xml" Id="R9e5dd150e1b745a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53b1621817f4b36" /><Relationship Type="http://schemas.openxmlformats.org/officeDocument/2006/relationships/notesMaster" Target="/ppt/notesMasters/notesMaster1.xml" Id="R33b8d793711344a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fbe6c58f2474b44" /><Relationship Type="http://schemas.openxmlformats.org/officeDocument/2006/relationships/notesMaster" Target="/ppt/notesMasters/notesMaster1.xml" Id="R2a647f0792f1427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00d337e1b15454a" /><Relationship Type="http://schemas.openxmlformats.org/officeDocument/2006/relationships/notesMaster" Target="/ppt/notesMasters/notesMaster1.xml" Id="Rc56a238bb8d6428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781c1fae0844845" /><Relationship Type="http://schemas.openxmlformats.org/officeDocument/2006/relationships/notesMaster" Target="/ppt/notesMasters/notesMaster1.xml" Id="Ref52e96ab999425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c5bef9009734fc2" /><Relationship Type="http://schemas.openxmlformats.org/officeDocument/2006/relationships/notesMaster" Target="/ppt/notesMasters/notesMaster1.xml" Id="R9eb55411db5a40e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40f28c61a0b4b05" /><Relationship Type="http://schemas.openxmlformats.org/officeDocument/2006/relationships/notesMaster" Target="/ppt/notesMasters/notesMaster1.xml" Id="R7eb4876f5469476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0eed187fd3a46e7" /><Relationship Type="http://schemas.openxmlformats.org/officeDocument/2006/relationships/notesMaster" Target="/ppt/notesMasters/notesMaster1.xml" Id="R752eab5ca9224d7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7bd78941f5d44f1" /><Relationship Type="http://schemas.openxmlformats.org/officeDocument/2006/relationships/notesMaster" Target="/ppt/notesMasters/notesMaster1.xml" Id="Rbbdad3dceec242a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41e5466b04e42b1" /><Relationship Type="http://schemas.openxmlformats.org/officeDocument/2006/relationships/notesMaster" Target="/ppt/notesMasters/notesMaster1.xml" Id="Rca36643699524b9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3579bcd39654a19" /><Relationship Type="http://schemas.openxmlformats.org/officeDocument/2006/relationships/notesMaster" Target="/ppt/notesMasters/notesMaster1.xml" Id="R47f494b4ec64434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cb62f37f08e4264" /><Relationship Type="http://schemas.openxmlformats.org/officeDocument/2006/relationships/notesMaster" Target="/ppt/notesMasters/notesMaster1.xml" Id="R569d49acbe28424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1a51b844d47427c" /><Relationship Type="http://schemas.openxmlformats.org/officeDocument/2006/relationships/notesMaster" Target="/ppt/notesMasters/notesMaster1.xml" Id="Rfec11aa222c34a5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e268d519f6b49fc" /><Relationship Type="http://schemas.openxmlformats.org/officeDocument/2006/relationships/notesMaster" Target="/ppt/notesMasters/notesMaster1.xml" Id="R3c2f29d06e0443a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41ccaa0e605425e" /><Relationship Type="http://schemas.openxmlformats.org/officeDocument/2006/relationships/notesMaster" Target="/ppt/notesMasters/notesMaster1.xml" Id="Re3c56f3ebeca4f7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32a773ccf874f1f" /><Relationship Type="http://schemas.openxmlformats.org/officeDocument/2006/relationships/notesMaster" Target="/ppt/notesMasters/notesMaster1.xml" Id="Rb4f1b3658dce415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0262eae83634d73" /><Relationship Type="http://schemas.openxmlformats.org/officeDocument/2006/relationships/notesMaster" Target="/ppt/notesMasters/notesMaster1.xml" Id="R920f2c311b474fa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da9a6c31f7f4c9c" /><Relationship Type="http://schemas.openxmlformats.org/officeDocument/2006/relationships/notesMaster" Target="/ppt/notesMasters/notesMaster1.xml" Id="Rba32f95bacb1446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bf0677ac7544ec0" /><Relationship Type="http://schemas.openxmlformats.org/officeDocument/2006/relationships/notesMaster" Target="/ppt/notesMasters/notesMaster1.xml" Id="R609d5500d0944fb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c8d7d0a0ba746ef" /><Relationship Type="http://schemas.openxmlformats.org/officeDocument/2006/relationships/notesMaster" Target="/ppt/notesMasters/notesMaster1.xml" Id="R8bb47e68a92a401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ecddfabd2cc4f38" /><Relationship Type="http://schemas.openxmlformats.org/officeDocument/2006/relationships/notesMaster" Target="/ppt/notesMasters/notesMaster1.xml" Id="R38c559978b144e7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427d531345e45ae" /><Relationship Type="http://schemas.openxmlformats.org/officeDocument/2006/relationships/notesMaster" Target="/ppt/notesMasters/notesMaster1.xml" Id="R7f7978427a11475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beb7548e12c4bf3" /><Relationship Type="http://schemas.openxmlformats.org/officeDocument/2006/relationships/notesMaster" Target="/ppt/notesMasters/notesMaster1.xml" Id="R8826cde0decd4f3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c121db6d0a54628" /><Relationship Type="http://schemas.openxmlformats.org/officeDocument/2006/relationships/notesMaster" Target="/ppt/notesMasters/notesMaster1.xml" Id="R13a0898660ef49c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0d1c685b8714d82" /><Relationship Type="http://schemas.openxmlformats.org/officeDocument/2006/relationships/notesMaster" Target="/ppt/notesMasters/notesMaster1.xml" Id="Rc1fe13b5a39a44e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538f78003344f9f" /><Relationship Type="http://schemas.openxmlformats.org/officeDocument/2006/relationships/notesMaster" Target="/ppt/notesMasters/notesMaster1.xml" Id="Rf87eb78c43e444c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27afe9ded2c47f0" /><Relationship Type="http://schemas.openxmlformats.org/officeDocument/2006/relationships/notesMaster" Target="/ppt/notesMasters/notesMaster1.xml" Id="R4edc57512c30415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17142ed144974e5c" /><Relationship Type="http://schemas.openxmlformats.org/officeDocument/2006/relationships/notesMaster" Target="/ppt/notesMasters/notesMaster1.xml" Id="Re3ca7e2f069d460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3d6d69e440d048eb" /><Relationship Type="http://schemas.openxmlformats.org/officeDocument/2006/relationships/notesMaster" Target="/ppt/notesMasters/notesMaster1.xml" Id="Rd0b045ca026a49c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0a51797ec7934d00" /><Relationship Type="http://schemas.openxmlformats.org/officeDocument/2006/relationships/notesMaster" Target="/ppt/notesMasters/notesMaster1.xml" Id="R16244043bf8d454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9619d35fdbd54d3c" /><Relationship Type="http://schemas.openxmlformats.org/officeDocument/2006/relationships/notesMaster" Target="/ppt/notesMasters/notesMaster1.xml" Id="Rcc9c9658f69f401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124a005f9cf248f1" /><Relationship Type="http://schemas.openxmlformats.org/officeDocument/2006/relationships/notesMaster" Target="/ppt/notesMasters/notesMaster1.xml" Id="Rf7646dc71483479b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f6d1256450d14054" /><Relationship Type="http://schemas.openxmlformats.org/officeDocument/2006/relationships/notesMaster" Target="/ppt/notesMasters/notesMaster1.xml" Id="R39bc82787cd642ee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cdc2912c33904640" /><Relationship Type="http://schemas.openxmlformats.org/officeDocument/2006/relationships/notesMaster" Target="/ppt/notesMasters/notesMaster1.xml" Id="Rc1d8cafad53342d0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c78af9d38d5841b4" /><Relationship Type="http://schemas.openxmlformats.org/officeDocument/2006/relationships/notesMaster" Target="/ppt/notesMasters/notesMaster1.xml" Id="Rf0dfc96892fa4d1d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4effd8f87f04eec" /><Relationship Type="http://schemas.openxmlformats.org/officeDocument/2006/relationships/notesMaster" Target="/ppt/notesMasters/notesMaster1.xml" Id="R37ed3fadef99494d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40ec7a62917c4c72" /><Relationship Type="http://schemas.openxmlformats.org/officeDocument/2006/relationships/notesMaster" Target="/ppt/notesMasters/notesMaster1.xml" Id="Raea9348948904186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6c17885856c74d10" /><Relationship Type="http://schemas.openxmlformats.org/officeDocument/2006/relationships/notesMaster" Target="/ppt/notesMasters/notesMaster1.xml" Id="Rf7599424d8284fa9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4828ef769259477f" /><Relationship Type="http://schemas.openxmlformats.org/officeDocument/2006/relationships/notesMaster" Target="/ppt/notesMasters/notesMaster1.xml" Id="R7d369b0ecd5344f0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00c82be459c84584" /><Relationship Type="http://schemas.openxmlformats.org/officeDocument/2006/relationships/notesMaster" Target="/ppt/notesMasters/notesMaster1.xml" Id="Rbf3859ccc07045b0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e133f7c8febc4167" /><Relationship Type="http://schemas.openxmlformats.org/officeDocument/2006/relationships/notesMaster" Target="/ppt/notesMasters/notesMaster1.xml" Id="R810de8ee2c224674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d05fff6dc835421b" /><Relationship Type="http://schemas.openxmlformats.org/officeDocument/2006/relationships/notesMaster" Target="/ppt/notesMasters/notesMaster1.xml" Id="R194e18685a6448c9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d3c88210d5f345ab" /><Relationship Type="http://schemas.openxmlformats.org/officeDocument/2006/relationships/notesMaster" Target="/ppt/notesMasters/notesMaster1.xml" Id="R72b8a2a9b219408d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ed2881da11bf45fb" /><Relationship Type="http://schemas.openxmlformats.org/officeDocument/2006/relationships/notesMaster" Target="/ppt/notesMasters/notesMaster1.xml" Id="R36e723e42aa14142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85335bd0c49e4777" /><Relationship Type="http://schemas.openxmlformats.org/officeDocument/2006/relationships/notesMaster" Target="/ppt/notesMasters/notesMaster1.xml" Id="Rf10bd35cd919498b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680e60a731e8419c" /><Relationship Type="http://schemas.openxmlformats.org/officeDocument/2006/relationships/notesMaster" Target="/ppt/notesMasters/notesMaster1.xml" Id="Ra7d9c0b0bde24d31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24f61cec9f814b33" /><Relationship Type="http://schemas.openxmlformats.org/officeDocument/2006/relationships/notesMaster" Target="/ppt/notesMasters/notesMaster1.xml" Id="R782863a8a4f648d3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2c840e4417a14e36" /><Relationship Type="http://schemas.openxmlformats.org/officeDocument/2006/relationships/notesMaster" Target="/ppt/notesMasters/notesMaster1.xml" Id="R3de97f159ec745c9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cb2380d16bea4459" /><Relationship Type="http://schemas.openxmlformats.org/officeDocument/2006/relationships/notesMaster" Target="/ppt/notesMasters/notesMaster1.xml" Id="Rf21739e3df83435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2fef958935d406a" /><Relationship Type="http://schemas.openxmlformats.org/officeDocument/2006/relationships/image" Target="/ppt/media/image.png" Id="R8e345deb7e664f19" /><Relationship Type="http://schemas.openxmlformats.org/officeDocument/2006/relationships/image" Target="/ppt/media/image2.png" Id="R5bbd235d22a14ba0" /><Relationship Type="http://schemas.openxmlformats.org/officeDocument/2006/relationships/image" Target="/ppt/media/image.jpeg" Id="R66efa6fcf2ff450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0aa9c2ab96b458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e345deb7e664f1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bbd235d22a14ba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efa6fcf2ff450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4c81be9c06f4af8" /><Relationship Type="http://schemas.openxmlformats.org/officeDocument/2006/relationships/slideLayout" Target="/ppt/slideLayouts/slideLayout1.xml" Id="Red3ebcec194a403a" /><Relationship Type="http://schemas.openxmlformats.org/officeDocument/2006/relationships/slideLayout" Target="/ppt/slideLayouts/slideLayout2.xml" Id="Re79d1c76ccb8474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d3ebcec194a403a"/>
    <p:sldLayoutId xmlns:r="http://schemas.openxmlformats.org/officeDocument/2006/relationships" id="2147483650" r:id="Re79d1c76ccb8474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0357738f064b3b" /><Relationship Type="http://schemas.openxmlformats.org/officeDocument/2006/relationships/notesSlide" Target="/ppt/notesSlides/notesSlide1.xml" Id="R75a62f502896496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5ecd682904402f" /><Relationship Type="http://schemas.openxmlformats.org/officeDocument/2006/relationships/notesSlide" Target="/ppt/notesSlides/notesSlide2.xml" Id="Rd4115422acc94fc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02351bf8b5438d" /><Relationship Type="http://schemas.openxmlformats.org/officeDocument/2006/relationships/notesSlide" Target="/ppt/notesSlides/notesSlide3.xml" Id="R8d48a459d1ea4ae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b895e16df941df" /><Relationship Type="http://schemas.openxmlformats.org/officeDocument/2006/relationships/notesSlide" Target="/ppt/notesSlides/notesSlide4.xml" Id="R0cd281285f5148d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df7aed6fd14933" /><Relationship Type="http://schemas.openxmlformats.org/officeDocument/2006/relationships/notesSlide" Target="/ppt/notesSlides/notesSlide5.xml" Id="R2bc3ff21dbcd4b1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982a441f3142ae" /><Relationship Type="http://schemas.openxmlformats.org/officeDocument/2006/relationships/notesSlide" Target="/ppt/notesSlides/notesSlide6.xml" Id="R66199788221c460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9ef72237dd44ab" /><Relationship Type="http://schemas.openxmlformats.org/officeDocument/2006/relationships/notesSlide" Target="/ppt/notesSlides/notesSlide7.xml" Id="Rcd4c88f0a90847a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5247f373fb47e1" /><Relationship Type="http://schemas.openxmlformats.org/officeDocument/2006/relationships/notesSlide" Target="/ppt/notesSlides/notesSlide8.xml" Id="R4881e7ee033b488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dd00a23e4140b4" /><Relationship Type="http://schemas.openxmlformats.org/officeDocument/2006/relationships/notesSlide" Target="/ppt/notesSlides/notesSlide9.xml" Id="R882e1ff13428449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b7bdb1c8d4434b" /><Relationship Type="http://schemas.openxmlformats.org/officeDocument/2006/relationships/notesSlide" Target="/ppt/notesSlides/notesSlide10.xml" Id="Rc978510b8793404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8d21fabeb54c86" /><Relationship Type="http://schemas.openxmlformats.org/officeDocument/2006/relationships/notesSlide" Target="/ppt/notesSlides/notesSlide11.xml" Id="R37b143affed44a6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e5ea2eadc246ee" /><Relationship Type="http://schemas.openxmlformats.org/officeDocument/2006/relationships/notesSlide" Target="/ppt/notesSlides/notesSlide12.xml" Id="Rb42649ce22c245d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43ef1111074828" /><Relationship Type="http://schemas.openxmlformats.org/officeDocument/2006/relationships/notesSlide" Target="/ppt/notesSlides/notesSlide13.xml" Id="R7aa2d9cee2e54af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d40737964947c6" /><Relationship Type="http://schemas.openxmlformats.org/officeDocument/2006/relationships/notesSlide" Target="/ppt/notesSlides/notesSlide14.xml" Id="Rb702244087cd4eb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5f029f88d846b2" /><Relationship Type="http://schemas.openxmlformats.org/officeDocument/2006/relationships/notesSlide" Target="/ppt/notesSlides/notesSlide15.xml" Id="Rd0022e7a969848e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046554cc324b42" /><Relationship Type="http://schemas.openxmlformats.org/officeDocument/2006/relationships/notesSlide" Target="/ppt/notesSlides/notesSlide16.xml" Id="Rc790d1ade83b489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3a3b2b1f484718" /><Relationship Type="http://schemas.openxmlformats.org/officeDocument/2006/relationships/notesSlide" Target="/ppt/notesSlides/notesSlide17.xml" Id="R4e262ddafc67472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69704a9d894f9a" /><Relationship Type="http://schemas.openxmlformats.org/officeDocument/2006/relationships/notesSlide" Target="/ppt/notesSlides/notesSlide18.xml" Id="R75fd0b438b60465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e59642cc754ad8" /><Relationship Type="http://schemas.openxmlformats.org/officeDocument/2006/relationships/notesSlide" Target="/ppt/notesSlides/notesSlide19.xml" Id="Rc37bfd8c2b27464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c5b4e710664b51" /><Relationship Type="http://schemas.openxmlformats.org/officeDocument/2006/relationships/notesSlide" Target="/ppt/notesSlides/notesSlide20.xml" Id="R1268687d649e40e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885ecd867747c5" /><Relationship Type="http://schemas.openxmlformats.org/officeDocument/2006/relationships/notesSlide" Target="/ppt/notesSlides/notesSlide21.xml" Id="R14a56f78b04f47c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f824716ab04697" /><Relationship Type="http://schemas.openxmlformats.org/officeDocument/2006/relationships/notesSlide" Target="/ppt/notesSlides/notesSlide22.xml" Id="R7699f13f165441a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64d5909ed64fb5" /><Relationship Type="http://schemas.openxmlformats.org/officeDocument/2006/relationships/notesSlide" Target="/ppt/notesSlides/notesSlide23.xml" Id="R4452dadb35fc408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bfe2a8f7704ae1" /><Relationship Type="http://schemas.openxmlformats.org/officeDocument/2006/relationships/notesSlide" Target="/ppt/notesSlides/notesSlide24.xml" Id="R7f719e913ab243a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83717d68a04360" /><Relationship Type="http://schemas.openxmlformats.org/officeDocument/2006/relationships/notesSlide" Target="/ppt/notesSlides/notesSlide25.xml" Id="Raa4e4001cfbf450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1739d341344ee9" /><Relationship Type="http://schemas.openxmlformats.org/officeDocument/2006/relationships/notesSlide" Target="/ppt/notesSlides/notesSlide26.xml" Id="Rd3d569645474487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9434a7a5024af1" /><Relationship Type="http://schemas.openxmlformats.org/officeDocument/2006/relationships/notesSlide" Target="/ppt/notesSlides/notesSlide27.xml" Id="R7709d3733c1b459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12710a83364854" /><Relationship Type="http://schemas.openxmlformats.org/officeDocument/2006/relationships/notesSlide" Target="/ppt/notesSlides/notesSlide28.xml" Id="Rc4a47bda8ba1477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af61e25ff9436b" /><Relationship Type="http://schemas.openxmlformats.org/officeDocument/2006/relationships/notesSlide" Target="/ppt/notesSlides/notesSlide29.xml" Id="R6932895b67f84df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a666f419504d5a" /><Relationship Type="http://schemas.openxmlformats.org/officeDocument/2006/relationships/notesSlide" Target="/ppt/notesSlides/notesSlide30.xml" Id="R052d9fd02c2244d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890178470f40da" /><Relationship Type="http://schemas.openxmlformats.org/officeDocument/2006/relationships/notesSlide" Target="/ppt/notesSlides/notesSlide31.xml" Id="Rdc7df595cf244c57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ce0ba1acb34ce4" /><Relationship Type="http://schemas.openxmlformats.org/officeDocument/2006/relationships/notesSlide" Target="/ppt/notesSlides/notesSlide32.xml" Id="R6ebad608d83a4f6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f9d46a319e4eea" /><Relationship Type="http://schemas.openxmlformats.org/officeDocument/2006/relationships/notesSlide" Target="/ppt/notesSlides/notesSlide33.xml" Id="R6c123e051ea248f3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e845326dae4f9c" /><Relationship Type="http://schemas.openxmlformats.org/officeDocument/2006/relationships/notesSlide" Target="/ppt/notesSlides/notesSlide34.xml" Id="R3ebb06eb455848a2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a1e85cf04c4152" /><Relationship Type="http://schemas.openxmlformats.org/officeDocument/2006/relationships/notesSlide" Target="/ppt/notesSlides/notesSlide35.xml" Id="R81bb96197d714dc7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bea1a281184837" /><Relationship Type="http://schemas.openxmlformats.org/officeDocument/2006/relationships/notesSlide" Target="/ppt/notesSlides/notesSlide36.xml" Id="R9567bcd4e3994fae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88f54d0fba4d9e" /><Relationship Type="http://schemas.openxmlformats.org/officeDocument/2006/relationships/notesSlide" Target="/ppt/notesSlides/notesSlide37.xml" Id="R1c321e85812b4ed9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7744a6968b4795" /><Relationship Type="http://schemas.openxmlformats.org/officeDocument/2006/relationships/notesSlide" Target="/ppt/notesSlides/notesSlide38.xml" Id="R5b4a0c811f17424b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32760c0e17460a" /><Relationship Type="http://schemas.openxmlformats.org/officeDocument/2006/relationships/notesSlide" Target="/ppt/notesSlides/notesSlide39.xml" Id="Rc8a8d4e2b1c94f2b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9e15c175a84820" /><Relationship Type="http://schemas.openxmlformats.org/officeDocument/2006/relationships/notesSlide" Target="/ppt/notesSlides/notesSlide40.xml" Id="R1327f326269c4440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e48ac511824858" /><Relationship Type="http://schemas.openxmlformats.org/officeDocument/2006/relationships/notesSlide" Target="/ppt/notesSlides/notesSlide41.xml" Id="R44066cdcbe7d4956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99d7ad6ae54126" /><Relationship Type="http://schemas.openxmlformats.org/officeDocument/2006/relationships/notesSlide" Target="/ppt/notesSlides/notesSlide42.xml" Id="Rc6cbea2251ba40e0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91919effe2452b" /><Relationship Type="http://schemas.openxmlformats.org/officeDocument/2006/relationships/notesSlide" Target="/ppt/notesSlides/notesSlide43.xml" Id="R6116263ee4944cf1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fadda2ce6d4d4b" /><Relationship Type="http://schemas.openxmlformats.org/officeDocument/2006/relationships/notesSlide" Target="/ppt/notesSlides/notesSlide44.xml" Id="R7b98cf6ba82a4be2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69f8b6cac74138" /><Relationship Type="http://schemas.openxmlformats.org/officeDocument/2006/relationships/notesSlide" Target="/ppt/notesSlides/notesSlide45.xml" Id="Rf9c927cb14ed4c24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5f29ae88b44899" /><Relationship Type="http://schemas.openxmlformats.org/officeDocument/2006/relationships/notesSlide" Target="/ppt/notesSlides/notesSlide46.xml" Id="R5bf219f938f546f6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2660a022f14cde" /><Relationship Type="http://schemas.openxmlformats.org/officeDocument/2006/relationships/notesSlide" Target="/ppt/notesSlides/notesSlide47.xml" Id="R66081f229813442f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0ff0ae94c94edb" /><Relationship Type="http://schemas.openxmlformats.org/officeDocument/2006/relationships/notesSlide" Target="/ppt/notesSlides/notesSlide48.xml" Id="Rb0b9628363ed4026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9fbc06596949a6" /><Relationship Type="http://schemas.openxmlformats.org/officeDocument/2006/relationships/notesSlide" Target="/ppt/notesSlides/notesSlide49.xml" Id="Rc7635f71a4da436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  |  Psalms 106:1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要稱謝耶和華，因他本為善； 他的慈愛永遠長存！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O give thanks unto the LORD; for he is good: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  |  Psalms 106:2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誰能傳說耶和華的大能？ 誰能表明他一切的美德？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can utter the mighty acts of the LORD? who can shew forth all his praise?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  |  Psalms 106:3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凡遵守公平、常行公義的， 這人便為有福！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are they that keep judgment, and he that doeth righteousness at all times.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  |  Psalms 106:4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耶和華啊，你用恩惠待你的百姓； 求你也用這恩惠記念我，開你的救恩眷顧我，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me, O LORD, with the favour that thou bearest unto thy people: O visit me with thy salvation;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106:5  |  Psalms 106:5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使我見你選民的福， 樂你國民的樂， 與你的產業一同誇耀。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 may see the good of thy chosen, that I may rejoice in the gladness of thy nation, that I may glory with thine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106:6  |  Psalms 106:6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我們與我們的祖宗一同犯罪； 我們作了孽，行了惡。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sinned with our fathers, we have committed iniquity, we have done wickedly.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106:7  |  Psalms 106:7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我們的祖宗在埃及不明白你的奇事， 不記念你豐盛的慈愛， 反倒在紅海行了悖逆。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fathers understood not thy wonders in Egypt; they remembered not the multitude of thy mercies; but provoked him at the sea, even at the Red sea.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106:8  |  Psalms 106:8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然而，他因自己的名拯救他們， 為要彰顯他的大能，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he saved them for his name’s sake, that he might make his mighty power to be known.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106:9  |  Psalms 106:9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並且斥責紅海，海便乾了； 他帶領他們經過深處，如同經過曠野。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rebuked the Red sea also, and it was dried up: so he led them through the depths, as through the wilderness.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106:10  |  Psalms 106:10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他拯救他們脫離恨他們人的手， 從仇敵手中救贖他們。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saved them from the hand of him that hated them, and redeemed them from the hand of the enemy.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106:11  |  Psalms 106:11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水淹沒他們的敵人， 沒有一個存留。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waters covered their enemies: there was not one of them left.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106:12  |  Psalms 106:12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那時，他們才信了他的話， 歌唱讚美他。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believed they his words; they sang his praise.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106:13  |  Psalms 106:13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等不多時，他們就忘了他的作為， 不仰望他的指教，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soon forgat his works; they waited not for his counsel: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106:14  |  Psalms 106:14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反倒在曠野大起慾心， 在荒地試探神。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lusted exceedingly in the wilderness, and tempted God in the desert.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106:15  |  Psalms 106:15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他將他們所求的賜給他們， 卻使他們的心靈軟弱。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gave them their request; but sent leanness into their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106:16  |  Psalms 106:16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他們又在營中嫉妒摩西 和耶和華的聖者亞倫。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envied Moses also in the camp, and Aaron the saint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106:17  |  Psalms 106:17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地裂開，吞下大坍， 掩蓋亞比蘭一黨的人。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earth opened and swallowed up Dathan, and covered the company of Abiram.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106:18  |  Psalms 106:18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有火在他們的黨中發起； 有火焰燒毀了惡人。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 fire was kindled in their company; the flame burned up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106:19  |  Psalms 106:19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他們在何烈山造了牛犢， 叩拜鑄成的像。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made a calf in Horeb, and worshipped the molten image.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106:20  |  Psalms 106:20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如此將他們榮耀[的主] 換為吃草之牛的像，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they changed their glory into the similitude of an ox that eateth grass.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106:21  |  Psalms 106:21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忘了神－他們的救主； 他曾在埃及行大事，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forgat God their saviour, which had done great things in Egypt;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106:22  |  Psalms 106:22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在含地行奇事， 在紅海行可畏的事。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Wondrous works in the land of Ham, and terrible things by the Red sea.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106:23  |  Psalms 106:23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所以，他說要滅絕他們； 若非有他所揀選的摩西站在當中， 使他的忿怒轉消， 恐怕他就滅絕他們。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 said that he would destroy them, had not Moses his chosen stood before him in the breach, to turn away his wrath, lest he should destroy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106:24  |  Psalms 106:24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他們又藐視那美地， 不信他的話，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they despised the pleasant land, they believed not his word: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106:25  |  Psalms 106:25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在自己帳棚內發怨言， 不聽耶和華的聲音。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murmured in their tents, and hearkened not unto the voice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106:26  |  Psalms 106:26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所以，他對他們起誓： 必叫他們倒在曠野，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 lifted up his hand against them, to overthrow them in the wilderness: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106:27  |  Psalms 106:27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叫他們的後裔倒在列國之中， 分散在各地。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overthrow their seed also among the nations, and to scatter them in the lands.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106:28  |  Psalms 106:28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他們又與巴力‧毗珥連合， 且吃了祭死神的物。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joined themselves also unto Baal-peor, and ate the sacrifices of the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106:29  |  Psalms 106:29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他們這樣行，惹耶和華發怒， 便有瘟疫流行在他們中間。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they provoked him to anger with their inventions: and the plague brake in upon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106:30  |  Psalms 106:30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那時，非尼哈站起，刑罰惡人， 瘟疫這才止息。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stood up Phinehas, and executed judgment: and so the plague was stayed.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106:31  |  Psalms 106:31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那就算為他的義， 世世代代，直到永遠。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was counted unto him for righteousness unto all generations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106:32  |  Psalms 106:32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他們在米利巴水又叫耶和華發怒， 甚至摩西也受了虧損，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angered him also at the waters of strife, so that it went ill with Moses for their sakes: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106:33  |  Psalms 106:33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是因他們惹動他的靈， 摩西用嘴說了急躁的話。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they provoked his spirit, so that he spake unadvisedly with his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106:34  |  Psalms 106:34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他們不照耶和華所吩咐的 滅絕外邦人，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did not destroy the nations, concerning whom the LORD commanded them: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106:35  |  Psalms 106:35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反與他們混雜相合， 學習他們的行為，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were mingled among the heathen, and learned their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106:36  |  Psalms 106:36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事奉他們的偶像， 這就成了自己的網羅，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served their idols: which were a snare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106:37  |  Psalms 106:37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把自己的兒女祭祀鬼魔，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they sacrificed their sons and their daughters unto devils,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106:38  |  Psalms 106:38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流無辜人的血， 就是自己兒女的血， 把他們祭祀迦南的偶像， 那地就被血污穢了。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shed innocent blood, even the blood of their sons and of their daughters, whom they sacrificed unto the idols of Canaan: and the land was polluted with blood.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106:39  |  Psalms 106:39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這樣，他們被自己所做的污穢了， 在行為上犯了邪淫。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were they defiled with their own works, and went a whoring with their own inventions.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106:40  |  Psalms 106:40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所以，耶和華的怒氣向他的百姓發作， 憎惡他的產業，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was the wrath of the LORD kindled against his people, insomuch that he abhorred his own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106:41  |  Psalms 106:41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將他們交在外邦人的手裏； 恨他們的人就轄制他們。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gave them into the hand of the heathen; and they that hated them ruled over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106:42  |  Psalms 106:42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他們的仇敵也欺壓他們， 他們就伏在敵人手下。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enemies also oppressed them, and they were brought into subjection under their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106:43  |  Psalms 106:43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他屢次搭救他們， 他們卻設謀背逆， 因自己的罪孽降為卑下。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times did he deliver them; but they provoked him with their counsel, and were brought low for their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106:44  |  Psalms 106:44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然而，他聽見他們哀告的時候， 就眷顧他們的急難，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he regarded their affliction, when he heard their cry: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106:45  |  Psalms 106:45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為他們記念他的約， 照他豐盛的慈愛後悔。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remembered for them his covenant, and repented according to the multitude of his mercies.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106:46  |  Psalms 106:46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他也使他們在凡擄掠他們的人面前蒙憐恤。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made them also to be pitied of all those that carried them captives.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106:47  |  Psalms 106:47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耶和華－我們的神啊，求你拯救我們， 從外邦中招聚我們， 我們好稱讚你的聖名， 以讚美你為誇勝。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Save us, O LORD our God, and gather us from among the heathen, to give thanks unto thy holy name, and to triumph in thy praise.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106:48  |  Psalms 106:48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耶和華－以色列的神是應當稱頌的， 從亙古直到永遠。 願眾民都說：阿們！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 God of Israel from everlasting to everlasting: and let all the people say, Amen.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2026-08-26T10:32:24.5540000Z</dcterms:created>
  <dcterms:modified xsi:type="dcterms:W3CDTF">2026-08-26T10:32:24.5540000Z</dcterms:modified>
</coreProperties>
</file>