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efe4845fb5f463d" /><Relationship Type="http://schemas.openxmlformats.org/officeDocument/2006/relationships/extended-properties" Target="/docProps/app.xml" Id="R85915a2db1fa40fe" /><Relationship Type="http://schemas.openxmlformats.org/officeDocument/2006/relationships/officeDocument" Target="/ppt/presentation.xml" Id="R18c6de8d502e498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dd5924115d47e0"/>
  </p:sldMasterIdLst>
  <p:notesMasterIdLst>
    <p:notesMasterId xmlns:r="http://schemas.openxmlformats.org/officeDocument/2006/relationships" r:id="R4abfa7232d7e4f9f"/>
  </p:notesMasterIdLst>
  <p:sldIdLst>
    <p:sldId xmlns:r="http://schemas.openxmlformats.org/officeDocument/2006/relationships" id="256" r:id="Re05f4ecef27f4ec7"/>
    <p:sldId xmlns:r="http://schemas.openxmlformats.org/officeDocument/2006/relationships" id="257" r:id="Red63eff56d7f4ee1"/>
    <p:sldId xmlns:r="http://schemas.openxmlformats.org/officeDocument/2006/relationships" id="258" r:id="R25a72faa64764cb8"/>
    <p:sldId xmlns:r="http://schemas.openxmlformats.org/officeDocument/2006/relationships" id="259" r:id="Rf49b4a815db648f6"/>
    <p:sldId xmlns:r="http://schemas.openxmlformats.org/officeDocument/2006/relationships" id="260" r:id="Recbfed9d043d43f7"/>
    <p:sldId xmlns:r="http://schemas.openxmlformats.org/officeDocument/2006/relationships" id="261" r:id="R72bb6248ccd84f5c"/>
    <p:sldId xmlns:r="http://schemas.openxmlformats.org/officeDocument/2006/relationships" id="262" r:id="R9853a76844134bc6"/>
    <p:sldId xmlns:r="http://schemas.openxmlformats.org/officeDocument/2006/relationships" id="263" r:id="Rd833cf7ea4b04ba9"/>
    <p:sldId xmlns:r="http://schemas.openxmlformats.org/officeDocument/2006/relationships" id="264" r:id="R23be553ea37e4f3c"/>
    <p:sldId xmlns:r="http://schemas.openxmlformats.org/officeDocument/2006/relationships" id="265" r:id="Ra989de9da249441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1b7063d6e4841eb" /><Relationship Type="http://schemas.openxmlformats.org/officeDocument/2006/relationships/slideMaster" Target="/ppt/slideMasters/slideMaster1.xml" Id="R24dd5924115d47e0" /><Relationship Type="http://schemas.openxmlformats.org/officeDocument/2006/relationships/notesMaster" Target="/ppt/notesMasters/notesMaster1.xml" Id="R4abfa7232d7e4f9f" /><Relationship Type="http://schemas.openxmlformats.org/officeDocument/2006/relationships/presProps" Target="/ppt/presProps.xml" Id="Rb35c512fec4141bb" /><Relationship Type="http://schemas.openxmlformats.org/officeDocument/2006/relationships/tableStyles" Target="/ppt/tableStyles.xml" Id="R9fc8b0b2f30a4ae8" /><Relationship Type="http://schemas.openxmlformats.org/officeDocument/2006/relationships/slide" Target="/ppt/slides/slide1.xml" Id="Re05f4ecef27f4ec7" /><Relationship Type="http://schemas.openxmlformats.org/officeDocument/2006/relationships/slide" Target="/ppt/slides/slide2.xml" Id="Red63eff56d7f4ee1" /><Relationship Type="http://schemas.openxmlformats.org/officeDocument/2006/relationships/slide" Target="/ppt/slides/slide3.xml" Id="R25a72faa64764cb8" /><Relationship Type="http://schemas.openxmlformats.org/officeDocument/2006/relationships/slide" Target="/ppt/slides/slide4.xml" Id="Rf49b4a815db648f6" /><Relationship Type="http://schemas.openxmlformats.org/officeDocument/2006/relationships/slide" Target="/ppt/slides/slide5.xml" Id="Recbfed9d043d43f7" /><Relationship Type="http://schemas.openxmlformats.org/officeDocument/2006/relationships/slide" Target="/ppt/slides/slide6.xml" Id="R72bb6248ccd84f5c" /><Relationship Type="http://schemas.openxmlformats.org/officeDocument/2006/relationships/slide" Target="/ppt/slides/slide7.xml" Id="R9853a76844134bc6" /><Relationship Type="http://schemas.openxmlformats.org/officeDocument/2006/relationships/slide" Target="/ppt/slides/slide8.xml" Id="Rd833cf7ea4b04ba9" /><Relationship Type="http://schemas.openxmlformats.org/officeDocument/2006/relationships/slide" Target="/ppt/slides/slide9.xml" Id="R23be553ea37e4f3c" /><Relationship Type="http://schemas.openxmlformats.org/officeDocument/2006/relationships/slide" Target="/ppt/slides/slide10.xml" Id="Ra989de9da249441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3b690877a5c4c1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d01fd81ac84d06" /><Relationship Type="http://schemas.openxmlformats.org/officeDocument/2006/relationships/notesMaster" Target="/ppt/notesMasters/notesMaster1.xml" Id="R6af69cc966214cd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4530642362d4104" /><Relationship Type="http://schemas.openxmlformats.org/officeDocument/2006/relationships/notesMaster" Target="/ppt/notesMasters/notesMaster1.xml" Id="Rfd93e7640c9b432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6942435a2324550" /><Relationship Type="http://schemas.openxmlformats.org/officeDocument/2006/relationships/notesMaster" Target="/ppt/notesMasters/notesMaster1.xml" Id="R168a95fe91584fc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a9fb9c6b9aa4f5b" /><Relationship Type="http://schemas.openxmlformats.org/officeDocument/2006/relationships/notesMaster" Target="/ppt/notesMasters/notesMaster1.xml" Id="Rdd75c5eb84c74f2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9dc0aa454b148ce" /><Relationship Type="http://schemas.openxmlformats.org/officeDocument/2006/relationships/notesMaster" Target="/ppt/notesMasters/notesMaster1.xml" Id="Re909a4e94ff14bd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09a149904df4936" /><Relationship Type="http://schemas.openxmlformats.org/officeDocument/2006/relationships/notesMaster" Target="/ppt/notesMasters/notesMaster1.xml" Id="R0955743b16a1457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61e5bbafe7c48ee" /><Relationship Type="http://schemas.openxmlformats.org/officeDocument/2006/relationships/notesMaster" Target="/ppt/notesMasters/notesMaster1.xml" Id="Rd340ae19cb5945a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45dabccc43c4104" /><Relationship Type="http://schemas.openxmlformats.org/officeDocument/2006/relationships/notesMaster" Target="/ppt/notesMasters/notesMaster1.xml" Id="R13cc279a027f4f5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c2deb20cc7a4eae" /><Relationship Type="http://schemas.openxmlformats.org/officeDocument/2006/relationships/notesMaster" Target="/ppt/notesMasters/notesMaster1.xml" Id="Rb96623908d3e4a7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8f783980c6a44f1" /><Relationship Type="http://schemas.openxmlformats.org/officeDocument/2006/relationships/notesMaster" Target="/ppt/notesMasters/notesMaster1.xml" Id="R70f1744f9b1b44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6fc89527b44dbc" /><Relationship Type="http://schemas.openxmlformats.org/officeDocument/2006/relationships/image" Target="/ppt/media/image.png" Id="R9c1cfb1774e54a02" /><Relationship Type="http://schemas.openxmlformats.org/officeDocument/2006/relationships/image" Target="/ppt/media/image2.png" Id="R6d75d3269a894e03" /><Relationship Type="http://schemas.openxmlformats.org/officeDocument/2006/relationships/image" Target="/ppt/media/image.jpeg" Id="R1238dad3038f493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79a5a0e0f149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c1cfb1774e54a0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d75d3269a894e0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38dad3038f493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934d8c33c004c17" /><Relationship Type="http://schemas.openxmlformats.org/officeDocument/2006/relationships/slideLayout" Target="/ppt/slideLayouts/slideLayout1.xml" Id="Ra07ef02fd0304727" /><Relationship Type="http://schemas.openxmlformats.org/officeDocument/2006/relationships/slideLayout" Target="/ppt/slideLayouts/slideLayout2.xml" Id="R4a10fb69f3c04de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07ef02fd0304727"/>
    <p:sldLayoutId xmlns:r="http://schemas.openxmlformats.org/officeDocument/2006/relationships" id="2147483650" r:id="R4a10fb69f3c04de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d79c0f0c84d49" /><Relationship Type="http://schemas.openxmlformats.org/officeDocument/2006/relationships/notesSlide" Target="/ppt/notesSlides/notesSlide1.xml" Id="Re72a3087feeb41b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c32795c2d84cdf" /><Relationship Type="http://schemas.openxmlformats.org/officeDocument/2006/relationships/notesSlide" Target="/ppt/notesSlides/notesSlide2.xml" Id="Rf33a64a972cd424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2ade1bd94f4484" /><Relationship Type="http://schemas.openxmlformats.org/officeDocument/2006/relationships/notesSlide" Target="/ppt/notesSlides/notesSlide3.xml" Id="R9cf30ecd46fc454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c16b9da7e84cdb" /><Relationship Type="http://schemas.openxmlformats.org/officeDocument/2006/relationships/notesSlide" Target="/ppt/notesSlides/notesSlide4.xml" Id="R0cbf24463dac458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60be34636b40d0" /><Relationship Type="http://schemas.openxmlformats.org/officeDocument/2006/relationships/notesSlide" Target="/ppt/notesSlides/notesSlide5.xml" Id="R4addfcc90214427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9587c5f79a49ce" /><Relationship Type="http://schemas.openxmlformats.org/officeDocument/2006/relationships/notesSlide" Target="/ppt/notesSlides/notesSlide6.xml" Id="Ra94df526ee5f4a9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b7f66cf94146e1" /><Relationship Type="http://schemas.openxmlformats.org/officeDocument/2006/relationships/notesSlide" Target="/ppt/notesSlides/notesSlide7.xml" Id="Rddf47c1da67044c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8b16dcb3147da" /><Relationship Type="http://schemas.openxmlformats.org/officeDocument/2006/relationships/notesSlide" Target="/ppt/notesSlides/notesSlide8.xml" Id="R99a70c62bd7d46e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5f4871fa5c40fe" /><Relationship Type="http://schemas.openxmlformats.org/officeDocument/2006/relationships/notesSlide" Target="/ppt/notesSlides/notesSlide9.xml" Id="Rbdaa2e9e17934ba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d2e283cd854c1d" /><Relationship Type="http://schemas.openxmlformats.org/officeDocument/2006/relationships/notesSlide" Target="/ppt/notesSlides/notesSlide10.xml" Id="R35078be2231a4a9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14:1  |  Hosea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以色列啊，你要歸向耶和華－你的神； 你是因自己的罪孽跌倒了。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Israel, return unto the LORD thy God; for thou hast fallen by thine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14:2  |  Hosea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當歸向耶和華， 用言語禱告他說： 求你除淨罪孽，悅納善行； 這樣，我們就把嘴唇[的]祭[代替]牛犢獻上。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with you words, and turn to the LORD: say unto him, Take away all iniquity, and receive us graciously: so will we render the calves of our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14:3  |  Hosea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我們不向亞述求救， 不騎埃及的馬， 也不再對我們手所造的說： [你是]我們的神。 因為孤兒在你－[耶和華]那裏得蒙憐憫。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Asshur shall not save us; we will not ride upon horses: neither will we say any more to the work of our hands, Ye are our gods: for in thee the fatherless findeth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14:4  |  Hosea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我必醫治他們背道的病， 甘心愛他們； 因為我的怒氣向他們轉消。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heal their backsliding, I will love them freely: for mine anger is turned away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14:5  |  Hosea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我必向以色列如甘露； 他必如百合花開放， 如黎巴嫩[的樹木]扎根。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 as the dew unto Israel: he shall grow as the lily, and cast forth his roots as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14:6  |  Hosea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他的枝條必延長； 他的榮華如橄欖樹； 他的香氣如黎巴嫩[的香柏樹]。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branches shall spread, and his beauty shall be as the olive tree, and his smell as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14:7  |  Hosea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曾住在他蔭下的必歸回， 發旺如五穀，開花如葡萄樹。 他的香氣如黎巴嫩的酒。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dwell under his shadow shall return; they shall revive as the corn, and grow as the vine: the scent thereof shall be as the wine of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14:8  |  Hosea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以法蓮[必說]： 我與偶像還有甚麼關涉呢？ 我－[耶和華]回答他，也必顧念他。 我如青翠的松樹； 你的果子從我而得。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shall say, What have I to do any more with idols? I have heard him, and observed him: I am like a green fir tree. From me is thy fruit found.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14:9  |  Hosea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誰是智慧人？可以明白這些事； 誰是通達人？可以知道這一切。 因為，耶和華的道是正直的； 義人必在其中行走， 罪人卻在其上跌倒。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wise, and he shall understand these things? prudent, and he shall know them? for the ways of the LORD are right, and the just shall walk in them: but the transgressors shall fall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2026-08-26T14:00:22.9670000Z</dcterms:created>
  <dcterms:modified xsi:type="dcterms:W3CDTF">2026-08-26T14:00:22.9670000Z</dcterms:modified>
</coreProperties>
</file>