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dd8c1295362417d" /><Relationship Type="http://schemas.openxmlformats.org/officeDocument/2006/relationships/extended-properties" Target="/docProps/app.xml" Id="R466ed30bc95d4655" /><Relationship Type="http://schemas.openxmlformats.org/officeDocument/2006/relationships/officeDocument" Target="/ppt/presentation.xml" Id="R0236de57c81d420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9e74451e60a4f6c"/>
  </p:sldMasterIdLst>
  <p:notesMasterIdLst>
    <p:notesMasterId xmlns:r="http://schemas.openxmlformats.org/officeDocument/2006/relationships" r:id="R8bdc163a9d4e4832"/>
  </p:notesMasterIdLst>
  <p:sldIdLst>
    <p:sldId xmlns:r="http://schemas.openxmlformats.org/officeDocument/2006/relationships" id="256" r:id="Rec6890e53ad74153"/>
    <p:sldId xmlns:r="http://schemas.openxmlformats.org/officeDocument/2006/relationships" id="257" r:id="Rfab02ba324bd44ad"/>
    <p:sldId xmlns:r="http://schemas.openxmlformats.org/officeDocument/2006/relationships" id="258" r:id="R0125b7d3c0f74d1d"/>
    <p:sldId xmlns:r="http://schemas.openxmlformats.org/officeDocument/2006/relationships" id="259" r:id="R0cfb5245a02842a0"/>
    <p:sldId xmlns:r="http://schemas.openxmlformats.org/officeDocument/2006/relationships" id="260" r:id="R26fcd8207bf34a9a"/>
    <p:sldId xmlns:r="http://schemas.openxmlformats.org/officeDocument/2006/relationships" id="261" r:id="R171328b5d21b4c16"/>
    <p:sldId xmlns:r="http://schemas.openxmlformats.org/officeDocument/2006/relationships" id="262" r:id="Rd3bd97a36cee45f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dadb87017fd49d4" /><Relationship Type="http://schemas.openxmlformats.org/officeDocument/2006/relationships/slideMaster" Target="/ppt/slideMasters/slideMaster1.xml" Id="R69e74451e60a4f6c" /><Relationship Type="http://schemas.openxmlformats.org/officeDocument/2006/relationships/notesMaster" Target="/ppt/notesMasters/notesMaster1.xml" Id="R8bdc163a9d4e4832" /><Relationship Type="http://schemas.openxmlformats.org/officeDocument/2006/relationships/presProps" Target="/ppt/presProps.xml" Id="Ra30bc8fdeca649ba" /><Relationship Type="http://schemas.openxmlformats.org/officeDocument/2006/relationships/tableStyles" Target="/ppt/tableStyles.xml" Id="Rf6badffb75a84d11" /><Relationship Type="http://schemas.openxmlformats.org/officeDocument/2006/relationships/slide" Target="/ppt/slides/slide1.xml" Id="Rec6890e53ad74153" /><Relationship Type="http://schemas.openxmlformats.org/officeDocument/2006/relationships/slide" Target="/ppt/slides/slide2.xml" Id="Rfab02ba324bd44ad" /><Relationship Type="http://schemas.openxmlformats.org/officeDocument/2006/relationships/slide" Target="/ppt/slides/slide3.xml" Id="R0125b7d3c0f74d1d" /><Relationship Type="http://schemas.openxmlformats.org/officeDocument/2006/relationships/slide" Target="/ppt/slides/slide4.xml" Id="R0cfb5245a02842a0" /><Relationship Type="http://schemas.openxmlformats.org/officeDocument/2006/relationships/slide" Target="/ppt/slides/slide5.xml" Id="R26fcd8207bf34a9a" /><Relationship Type="http://schemas.openxmlformats.org/officeDocument/2006/relationships/slide" Target="/ppt/slides/slide6.xml" Id="R171328b5d21b4c16" /><Relationship Type="http://schemas.openxmlformats.org/officeDocument/2006/relationships/slide" Target="/ppt/slides/slide7.xml" Id="Rd3bd97a36cee45f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600ddbe54bd435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904e98bdbb449b2" /><Relationship Type="http://schemas.openxmlformats.org/officeDocument/2006/relationships/notesMaster" Target="/ppt/notesMasters/notesMaster1.xml" Id="R03780c84f1e74e7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c75f674986943fc" /><Relationship Type="http://schemas.openxmlformats.org/officeDocument/2006/relationships/notesMaster" Target="/ppt/notesMasters/notesMaster1.xml" Id="R60ff14373a2a425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6622254ef3a42a4" /><Relationship Type="http://schemas.openxmlformats.org/officeDocument/2006/relationships/notesMaster" Target="/ppt/notesMasters/notesMaster1.xml" Id="R385123622df442b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5f91620d6354997" /><Relationship Type="http://schemas.openxmlformats.org/officeDocument/2006/relationships/notesMaster" Target="/ppt/notesMasters/notesMaster1.xml" Id="Rbc8d7b285e81453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f4c1dcf09c045f6" /><Relationship Type="http://schemas.openxmlformats.org/officeDocument/2006/relationships/notesMaster" Target="/ppt/notesMasters/notesMaster1.xml" Id="Rb70d5548dc904e3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2d63a4f0fa54848" /><Relationship Type="http://schemas.openxmlformats.org/officeDocument/2006/relationships/notesMaster" Target="/ppt/notesMasters/notesMaster1.xml" Id="R147732da704a42d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1de8e7f564d42e1" /><Relationship Type="http://schemas.openxmlformats.org/officeDocument/2006/relationships/notesMaster" Target="/ppt/notesMasters/notesMaster1.xml" Id="R2f4864f7a08a4ac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78cb5e3e264484f" /><Relationship Type="http://schemas.openxmlformats.org/officeDocument/2006/relationships/image" Target="/ppt/media/image.png" Id="Rf1d00e699b2d4060" /><Relationship Type="http://schemas.openxmlformats.org/officeDocument/2006/relationships/image" Target="/ppt/media/image2.png" Id="R2081b614dde14fd8" /><Relationship Type="http://schemas.openxmlformats.org/officeDocument/2006/relationships/image" Target="/ppt/media/image.jpeg" Id="R03f33198ecba4df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b3157aadf9d43f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1d00e699b2d406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081b614dde14fd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3f33198ecba4df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831f103c9204f77" /><Relationship Type="http://schemas.openxmlformats.org/officeDocument/2006/relationships/slideLayout" Target="/ppt/slideLayouts/slideLayout1.xml" Id="R4e72eefb6d4a45be" /><Relationship Type="http://schemas.openxmlformats.org/officeDocument/2006/relationships/slideLayout" Target="/ppt/slideLayouts/slideLayout2.xml" Id="R48f485538d5f4f5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e72eefb6d4a45be"/>
    <p:sldLayoutId xmlns:r="http://schemas.openxmlformats.org/officeDocument/2006/relationships" id="2147483650" r:id="R48f485538d5f4f5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8b067a255540f1" /><Relationship Type="http://schemas.openxmlformats.org/officeDocument/2006/relationships/notesSlide" Target="/ppt/notesSlides/notesSlide1.xml" Id="Rd6d665e4827046b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77dd28d1114d8a" /><Relationship Type="http://schemas.openxmlformats.org/officeDocument/2006/relationships/notesSlide" Target="/ppt/notesSlides/notesSlide2.xml" Id="R637c31a4ca00410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76d6526f0d4d9c" /><Relationship Type="http://schemas.openxmlformats.org/officeDocument/2006/relationships/notesSlide" Target="/ppt/notesSlides/notesSlide3.xml" Id="R48ff517308b842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bd6eb50e0249b5" /><Relationship Type="http://schemas.openxmlformats.org/officeDocument/2006/relationships/notesSlide" Target="/ppt/notesSlides/notesSlide4.xml" Id="R5e5447725317442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9d2416d4f6495e" /><Relationship Type="http://schemas.openxmlformats.org/officeDocument/2006/relationships/notesSlide" Target="/ppt/notesSlides/notesSlide5.xml" Id="Rfb77cc048ea6429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e40fe4ba4940be" /><Relationship Type="http://schemas.openxmlformats.org/officeDocument/2006/relationships/notesSlide" Target="/ppt/notesSlides/notesSlide6.xml" Id="Rd1ea2f826b5c44d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a4f920a4d44baa" /><Relationship Type="http://schemas.openxmlformats.org/officeDocument/2006/relationships/notesSlide" Target="/ppt/notesSlides/notesSlide7.xml" Id="Ree4fef84783d494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詩篇第53章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53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53:1  |  Psalms 53:1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大衛的訓誨詩，交與伶長。調用麻哈拉。 愚頑人心裏說：沒有神。 他們都是邪惡，行了可憎惡的罪孽； 沒有一個人行善。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Mahalath, Maschil, A Psalm of David. The fool hath said in his heart, There is no God. Corrupt are they, and have done abominable iniquity: there is none that doeth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53:2  |  Psalms 53:2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神從天上垂看世人，要看有明白的沒有？ 有尋求他的沒有？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looked down from heaven upon the children of men, to see if there were any that did understand, that did seek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53:3  |  Psalms 53:3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他們各人都退後，一同變為污穢； 並沒有行善的，連一個也沒有。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one of them is gone back: they are altogether become filthy; there is none that doeth good, no, not 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53:4  |  Psalms 53:4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作孽的沒有知識嗎？ 他們吞吃我的百姓如同吃飯一樣，並不求告神。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the workers of iniquity no knowledge? who eat up my people as they eat bread: they have not called upon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53:5  |  Psalms 53:5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他們在無可懼怕之處就大大害怕， 因為神把那安營攻擊你之人的骨頭散開了。 你使他們蒙羞，因為神棄絕了他們。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were they in great fear, where no fear was: for God hath scattered the bones of him that encampeth against thee: thou hast put them to shame, because God hath despised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53:6  |  Psalms 53:6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但願以色列的救恩從錫安而出。 神救回他被擄的子民那時， 雅各要快樂，以色列要歡喜。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the salvation of Israel were come out of Zion! When God bringeth back the captivity of his people, Jacob shall rejoice, and Israel shall be glad.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2026-08-26T10:30:12.0220000Z</dcterms:created>
  <dcterms:modified xsi:type="dcterms:W3CDTF">2026-08-26T10:30:12.0220000Z</dcterms:modified>
</coreProperties>
</file>