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412d2fad378405f" /><Relationship Type="http://schemas.openxmlformats.org/officeDocument/2006/relationships/extended-properties" Target="/docProps/app.xml" Id="Rc57b0b9db90e4fed" /><Relationship Type="http://schemas.openxmlformats.org/officeDocument/2006/relationships/officeDocument" Target="/ppt/presentation.xml" Id="Rc26fc4b1295648e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1a5570c73ad41e9"/>
  </p:sldMasterIdLst>
  <p:notesMasterIdLst>
    <p:notesMasterId xmlns:r="http://schemas.openxmlformats.org/officeDocument/2006/relationships" r:id="Rd01c97cab57a4b6b"/>
  </p:notesMasterIdLst>
  <p:sldIdLst>
    <p:sldId xmlns:r="http://schemas.openxmlformats.org/officeDocument/2006/relationships" id="256" r:id="R0be8ab8155d7448b"/>
    <p:sldId xmlns:r="http://schemas.openxmlformats.org/officeDocument/2006/relationships" id="257" r:id="R68a1f34d0f78475a"/>
    <p:sldId xmlns:r="http://schemas.openxmlformats.org/officeDocument/2006/relationships" id="258" r:id="R4905fc841ceb4341"/>
    <p:sldId xmlns:r="http://schemas.openxmlformats.org/officeDocument/2006/relationships" id="259" r:id="R03483248e98f4679"/>
    <p:sldId xmlns:r="http://schemas.openxmlformats.org/officeDocument/2006/relationships" id="260" r:id="R4cee981383d54edc"/>
    <p:sldId xmlns:r="http://schemas.openxmlformats.org/officeDocument/2006/relationships" id="261" r:id="R4534bb8daaf14871"/>
    <p:sldId xmlns:r="http://schemas.openxmlformats.org/officeDocument/2006/relationships" id="262" r:id="R20f154b2350f4cba"/>
    <p:sldId xmlns:r="http://schemas.openxmlformats.org/officeDocument/2006/relationships" id="263" r:id="R84c1ff0be952493d"/>
    <p:sldId xmlns:r="http://schemas.openxmlformats.org/officeDocument/2006/relationships" id="264" r:id="R727cb4f9be9b4749"/>
    <p:sldId xmlns:r="http://schemas.openxmlformats.org/officeDocument/2006/relationships" id="265" r:id="Re2aa4a86401c4f70"/>
    <p:sldId xmlns:r="http://schemas.openxmlformats.org/officeDocument/2006/relationships" id="266" r:id="R16e47a970b25445d"/>
    <p:sldId xmlns:r="http://schemas.openxmlformats.org/officeDocument/2006/relationships" id="267" r:id="Rb0171dd862b6471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980c25264374bd4" /><Relationship Type="http://schemas.openxmlformats.org/officeDocument/2006/relationships/slideMaster" Target="/ppt/slideMasters/slideMaster1.xml" Id="R71a5570c73ad41e9" /><Relationship Type="http://schemas.openxmlformats.org/officeDocument/2006/relationships/notesMaster" Target="/ppt/notesMasters/notesMaster1.xml" Id="Rd01c97cab57a4b6b" /><Relationship Type="http://schemas.openxmlformats.org/officeDocument/2006/relationships/presProps" Target="/ppt/presProps.xml" Id="R87cbcf28eeb2425d" /><Relationship Type="http://schemas.openxmlformats.org/officeDocument/2006/relationships/tableStyles" Target="/ppt/tableStyles.xml" Id="R826800b60823407a" /><Relationship Type="http://schemas.openxmlformats.org/officeDocument/2006/relationships/slide" Target="/ppt/slides/slide1.xml" Id="R0be8ab8155d7448b" /><Relationship Type="http://schemas.openxmlformats.org/officeDocument/2006/relationships/slide" Target="/ppt/slides/slide2.xml" Id="R68a1f34d0f78475a" /><Relationship Type="http://schemas.openxmlformats.org/officeDocument/2006/relationships/slide" Target="/ppt/slides/slide3.xml" Id="R4905fc841ceb4341" /><Relationship Type="http://schemas.openxmlformats.org/officeDocument/2006/relationships/slide" Target="/ppt/slides/slide4.xml" Id="R03483248e98f4679" /><Relationship Type="http://schemas.openxmlformats.org/officeDocument/2006/relationships/slide" Target="/ppt/slides/slide5.xml" Id="R4cee981383d54edc" /><Relationship Type="http://schemas.openxmlformats.org/officeDocument/2006/relationships/slide" Target="/ppt/slides/slide6.xml" Id="R4534bb8daaf14871" /><Relationship Type="http://schemas.openxmlformats.org/officeDocument/2006/relationships/slide" Target="/ppt/slides/slide7.xml" Id="R20f154b2350f4cba" /><Relationship Type="http://schemas.openxmlformats.org/officeDocument/2006/relationships/slide" Target="/ppt/slides/slide8.xml" Id="R84c1ff0be952493d" /><Relationship Type="http://schemas.openxmlformats.org/officeDocument/2006/relationships/slide" Target="/ppt/slides/slide9.xml" Id="R727cb4f9be9b4749" /><Relationship Type="http://schemas.openxmlformats.org/officeDocument/2006/relationships/slide" Target="/ppt/slides/slide10.xml" Id="Re2aa4a86401c4f70" /><Relationship Type="http://schemas.openxmlformats.org/officeDocument/2006/relationships/slide" Target="/ppt/slides/slide11.xml" Id="R16e47a970b25445d" /><Relationship Type="http://schemas.openxmlformats.org/officeDocument/2006/relationships/slide" Target="/ppt/slides/slide12.xml" Id="Rb0171dd862b6471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24fbd7e58744b1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d5b88776a9246c4" /><Relationship Type="http://schemas.openxmlformats.org/officeDocument/2006/relationships/notesMaster" Target="/ppt/notesMasters/notesMaster1.xml" Id="Re5df297797a74bb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e56e0ce0d274547" /><Relationship Type="http://schemas.openxmlformats.org/officeDocument/2006/relationships/notesMaster" Target="/ppt/notesMasters/notesMaster1.xml" Id="R0bcc3804933e426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28dea5d78994fd0" /><Relationship Type="http://schemas.openxmlformats.org/officeDocument/2006/relationships/notesMaster" Target="/ppt/notesMasters/notesMaster1.xml" Id="Rfcc4cbf87844469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4111523f02b4d71" /><Relationship Type="http://schemas.openxmlformats.org/officeDocument/2006/relationships/notesMaster" Target="/ppt/notesMasters/notesMaster1.xml" Id="R23ec40be7d1e4da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22a69e9f32f4c96" /><Relationship Type="http://schemas.openxmlformats.org/officeDocument/2006/relationships/notesMaster" Target="/ppt/notesMasters/notesMaster1.xml" Id="R5e2c5f7fffac424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93bc779452246eb" /><Relationship Type="http://schemas.openxmlformats.org/officeDocument/2006/relationships/notesMaster" Target="/ppt/notesMasters/notesMaster1.xml" Id="R52ac47f390b74b9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16942e4a91b485a" /><Relationship Type="http://schemas.openxmlformats.org/officeDocument/2006/relationships/notesMaster" Target="/ppt/notesMasters/notesMaster1.xml" Id="R109d098326114c8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e82bf026e4a472c" /><Relationship Type="http://schemas.openxmlformats.org/officeDocument/2006/relationships/notesMaster" Target="/ppt/notesMasters/notesMaster1.xml" Id="Rac824fcedf224de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91fa4d8ed454c5e" /><Relationship Type="http://schemas.openxmlformats.org/officeDocument/2006/relationships/notesMaster" Target="/ppt/notesMasters/notesMaster1.xml" Id="R0965ee7aaeb8402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b6710ee6d634662" /><Relationship Type="http://schemas.openxmlformats.org/officeDocument/2006/relationships/notesMaster" Target="/ppt/notesMasters/notesMaster1.xml" Id="R04d42a86053b4e2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c81384f9ef6499b" /><Relationship Type="http://schemas.openxmlformats.org/officeDocument/2006/relationships/notesMaster" Target="/ppt/notesMasters/notesMaster1.xml" Id="Re252a9f65d904d5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b27328fbc6d4e95" /><Relationship Type="http://schemas.openxmlformats.org/officeDocument/2006/relationships/notesMaster" Target="/ppt/notesMasters/notesMaster1.xml" Id="R1370163f791648b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421efa2aa394954" /><Relationship Type="http://schemas.openxmlformats.org/officeDocument/2006/relationships/image" Target="/ppt/media/image.png" Id="R6a829846a1354526" /><Relationship Type="http://schemas.openxmlformats.org/officeDocument/2006/relationships/image" Target="/ppt/media/image2.png" Id="R13a408e3f65b4109" /><Relationship Type="http://schemas.openxmlformats.org/officeDocument/2006/relationships/image" Target="/ppt/media/image.jpeg" Id="R28b9c0b41ac6475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ffb185da67742e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a829846a135452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3a408e3f65b410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b9c0b41ac6475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0c74259814a4476" /><Relationship Type="http://schemas.openxmlformats.org/officeDocument/2006/relationships/slideLayout" Target="/ppt/slideLayouts/slideLayout1.xml" Id="R23a56cc9288a4df5" /><Relationship Type="http://schemas.openxmlformats.org/officeDocument/2006/relationships/slideLayout" Target="/ppt/slideLayouts/slideLayout2.xml" Id="R4438817a031c412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3a56cc9288a4df5"/>
    <p:sldLayoutId xmlns:r="http://schemas.openxmlformats.org/officeDocument/2006/relationships" id="2147483650" r:id="R4438817a031c412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52c8089d06459d" /><Relationship Type="http://schemas.openxmlformats.org/officeDocument/2006/relationships/notesSlide" Target="/ppt/notesSlides/notesSlide1.xml" Id="R7301433837834f0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eaf5672b984644" /><Relationship Type="http://schemas.openxmlformats.org/officeDocument/2006/relationships/notesSlide" Target="/ppt/notesSlides/notesSlide2.xml" Id="R8fd42cfd6ae0481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c7122f2f73464f" /><Relationship Type="http://schemas.openxmlformats.org/officeDocument/2006/relationships/notesSlide" Target="/ppt/notesSlides/notesSlide3.xml" Id="R502e7febbf364d3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b499386ae9404d" /><Relationship Type="http://schemas.openxmlformats.org/officeDocument/2006/relationships/notesSlide" Target="/ppt/notesSlides/notesSlide4.xml" Id="Ra54c2bd1d815428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43f065353e4884" /><Relationship Type="http://schemas.openxmlformats.org/officeDocument/2006/relationships/notesSlide" Target="/ppt/notesSlides/notesSlide5.xml" Id="R22c8f341ba014e1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32440ac9fa46d9" /><Relationship Type="http://schemas.openxmlformats.org/officeDocument/2006/relationships/notesSlide" Target="/ppt/notesSlides/notesSlide6.xml" Id="Rcc6e2c26497547d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dbb25d6afb4eda" /><Relationship Type="http://schemas.openxmlformats.org/officeDocument/2006/relationships/notesSlide" Target="/ppt/notesSlides/notesSlide7.xml" Id="R74f3ea45b6d94cd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7210b272ce4d8e" /><Relationship Type="http://schemas.openxmlformats.org/officeDocument/2006/relationships/notesSlide" Target="/ppt/notesSlides/notesSlide8.xml" Id="R80c6523600414ab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b38f0f201c4c6e" /><Relationship Type="http://schemas.openxmlformats.org/officeDocument/2006/relationships/notesSlide" Target="/ppt/notesSlides/notesSlide9.xml" Id="Rae3518f96512476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c7b2c9ae594de9" /><Relationship Type="http://schemas.openxmlformats.org/officeDocument/2006/relationships/notesSlide" Target="/ppt/notesSlides/notesSlide10.xml" Id="R000c076fa081485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dc48f4f56142c1" /><Relationship Type="http://schemas.openxmlformats.org/officeDocument/2006/relationships/notesSlide" Target="/ppt/notesSlides/notesSlide11.xml" Id="R44e0a6b19962482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ccffb7b64945f7" /><Relationship Type="http://schemas.openxmlformats.org/officeDocument/2006/relationships/notesSlide" Target="/ppt/notesSlides/notesSlide12.xml" Id="Re9e8d00b79f0437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58:1  |  Psalms 58:1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大衛的金詩，交與伶長。調用休要毀壞。 世人哪，你們默然不語，真合公義嗎？ 施行審判，豈按正直嗎？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Al-taschith, Michtam of David. Do ye indeed speak righteousness, O congregation? do ye judge uprightly, O ye sons of men?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58:2  |  Psalms 58:2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不然！你們是心中作惡； 你們在地上秤出你們手所行的強暴。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in heart ye work wickedness; ye weigh the violence of your hands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58:3  |  Psalms 58:3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惡人一出母胎就[與]神疏遠， 一離母腹便走錯路，說謊話。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are estranged from the womb: they go astray as soon as they be born, speaking 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58:4  |  Psalms 58:4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他們的毒氣好像蛇的毒氣； 他們好像塞耳的聾虺，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poison is like the poison of a serpent: they are like the deaf adder that stoppeth her ear;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58:5  |  Psalms 58:5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不聽行法術的聲音， 雖用極靈的咒語也是不聽。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will not hearken to the voice of charmers, charming never so wisely.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58:6  |  Psalms 58:6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神啊，求你敲碎他們口中的牙！ 耶和華啊，求你敲掉少壯獅子的大牙！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Break their teeth, O God, in their mouth: break out the great teeth of the young lions,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58:7  |  Psalms 58:7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願他們消滅，如急流的水一般； 他們瞅準射箭的時候，願箭頭彷彿砍斷。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melt away as waters which run continually: when he bendeth his bow to shoot his arrows, let them be as cut in pieces.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58:8  |  Psalms 58:8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願他們像蝸牛消化過去， 又像婦人墜落未見天日的胎。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snail which melteth, let every one of them pass away: like the untimely birth of a woman, that they may not see the sun.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58:9  |  Psalms 58:9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你們用荊棘燒火，鍋還未熱， 他要用旋風把青的和燒着的一齊颳去。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your pots can feel the thorns, he shall take them away as with a whirlwind, both living, and in his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58:10  |  Psalms 58:10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義人見[仇敵]遭報就歡喜， 要在惡人的血中洗腳。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shall rejoice when he seeth the vengeance: he shall wash his feet in the blood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58:11  |  Psalms 58:11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因此，人必說：義人誠然有善報； 在地上果有施行判斷的神！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a man shall say, Verily there is a reward for the righteous: verily he is a God that judgeth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2026-08-26T10:30:27.3300000Z</dcterms:created>
  <dcterms:modified xsi:type="dcterms:W3CDTF">2026-08-26T10:30:27.3300000Z</dcterms:modified>
</coreProperties>
</file>