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  <Override PartName="/ppt/slides/slide55.xml" ContentType="application/vnd.openxmlformats-officedocument.presentationml.slide+xml"/>
  <Override PartName="/ppt/notesSlides/notesSlide55.xml" ContentType="application/vnd.openxmlformats-officedocument.presentationml.notesSlide+xml"/>
  <Override PartName="/ppt/slides/slide56.xml" ContentType="application/vnd.openxmlformats-officedocument.presentationml.slide+xml"/>
  <Override PartName="/ppt/notesSlides/notesSlide56.xml" ContentType="application/vnd.openxmlformats-officedocument.presentationml.notesSlide+xml"/>
  <Override PartName="/ppt/slides/slide57.xml" ContentType="application/vnd.openxmlformats-officedocument.presentationml.slide+xml"/>
  <Override PartName="/ppt/notesSlides/notesSlide57.xml" ContentType="application/vnd.openxmlformats-officedocument.presentationml.notesSlide+xml"/>
  <Override PartName="/ppt/slides/slide58.xml" ContentType="application/vnd.openxmlformats-officedocument.presentationml.slide+xml"/>
  <Override PartName="/ppt/notesSlides/notesSlide58.xml" ContentType="application/vnd.openxmlformats-officedocument.presentationml.notesSlide+xml"/>
  <Override PartName="/ppt/slides/slide59.xml" ContentType="application/vnd.openxmlformats-officedocument.presentationml.slide+xml"/>
  <Override PartName="/ppt/notesSlides/notesSlide59.xml" ContentType="application/vnd.openxmlformats-officedocument.presentationml.notesSlide+xml"/>
  <Override PartName="/ppt/slides/slide60.xml" ContentType="application/vnd.openxmlformats-officedocument.presentationml.slide+xml"/>
  <Override PartName="/ppt/notesSlides/notesSlide60.xml" ContentType="application/vnd.openxmlformats-officedocument.presentationml.notesSlide+xml"/>
  <Override PartName="/ppt/slides/slide61.xml" ContentType="application/vnd.openxmlformats-officedocument.presentationml.slide+xml"/>
  <Override PartName="/ppt/notesSlides/notesSlide61.xml" ContentType="application/vnd.openxmlformats-officedocument.presentationml.notesSlide+xml"/>
  <Override PartName="/ppt/slides/slide62.xml" ContentType="application/vnd.openxmlformats-officedocument.presentationml.slide+xml"/>
  <Override PartName="/ppt/notesSlides/notesSlide62.xml" ContentType="application/vnd.openxmlformats-officedocument.presentationml.notesSlide+xml"/>
  <Override PartName="/ppt/slides/slide63.xml" ContentType="application/vnd.openxmlformats-officedocument.presentationml.slide+xml"/>
  <Override PartName="/ppt/notesSlides/notesSlide63.xml" ContentType="application/vnd.openxmlformats-officedocument.presentationml.notesSlide+xml"/>
  <Override PartName="/ppt/slides/slide64.xml" ContentType="application/vnd.openxmlformats-officedocument.presentationml.slide+xml"/>
  <Override PartName="/ppt/notesSlides/notesSlide64.xml" ContentType="application/vnd.openxmlformats-officedocument.presentationml.notesSlide+xml"/>
  <Override PartName="/ppt/slides/slide65.xml" ContentType="application/vnd.openxmlformats-officedocument.presentationml.slide+xml"/>
  <Override PartName="/ppt/notesSlides/notesSlide65.xml" ContentType="application/vnd.openxmlformats-officedocument.presentationml.notesSlide+xml"/>
  <Override PartName="/ppt/slides/slide66.xml" ContentType="application/vnd.openxmlformats-officedocument.presentationml.slide+xml"/>
  <Override PartName="/ppt/notesSlides/notesSlide66.xml" ContentType="application/vnd.openxmlformats-officedocument.presentationml.notesSlide+xml"/>
  <Override PartName="/ppt/slides/slide67.xml" ContentType="application/vnd.openxmlformats-officedocument.presentationml.slide+xml"/>
  <Override PartName="/ppt/notesSlides/notesSlide67.xml" ContentType="application/vnd.openxmlformats-officedocument.presentationml.notesSlide+xml"/>
  <Override PartName="/ppt/slides/slide68.xml" ContentType="application/vnd.openxmlformats-officedocument.presentationml.slide+xml"/>
  <Override PartName="/ppt/notesSlides/notesSlide68.xml" ContentType="application/vnd.openxmlformats-officedocument.presentationml.notesSlide+xml"/>
  <Override PartName="/ppt/slides/slide69.xml" ContentType="application/vnd.openxmlformats-officedocument.presentationml.slide+xml"/>
  <Override PartName="/ppt/notesSlides/notesSlide69.xml" ContentType="application/vnd.openxmlformats-officedocument.presentationml.notesSlide+xml"/>
  <Override PartName="/ppt/slides/slide70.xml" ContentType="application/vnd.openxmlformats-officedocument.presentationml.slide+xml"/>
  <Override PartName="/ppt/notesSlides/notesSlide70.xml" ContentType="application/vnd.openxmlformats-officedocument.presentationml.notesSlide+xml"/>
  <Override PartName="/ppt/slides/slide71.xml" ContentType="application/vnd.openxmlformats-officedocument.presentationml.slide+xml"/>
  <Override PartName="/ppt/notesSlides/notesSlide71.xml" ContentType="application/vnd.openxmlformats-officedocument.presentationml.notesSlide+xml"/>
  <Override PartName="/ppt/slides/slide72.xml" ContentType="application/vnd.openxmlformats-officedocument.presentationml.slide+xml"/>
  <Override PartName="/ppt/notesSlides/notesSlide72.xml" ContentType="application/vnd.openxmlformats-officedocument.presentationml.notesSlide+xml"/>
  <Override PartName="/ppt/slides/slide73.xml" ContentType="application/vnd.openxmlformats-officedocument.presentationml.slide+xml"/>
  <Override PartName="/ppt/notesSlides/notesSlide73.xml" ContentType="application/vnd.openxmlformats-officedocument.presentationml.notesSlide+xml"/>
  <Override PartName="/ppt/slides/slide74.xml" ContentType="application/vnd.openxmlformats-officedocument.presentationml.slide+xml"/>
  <Override PartName="/ppt/notesSlides/notesSlide74.xml" ContentType="application/vnd.openxmlformats-officedocument.presentationml.notesSlide+xml"/>
  <Override PartName="/ppt/slides/slide75.xml" ContentType="application/vnd.openxmlformats-officedocument.presentationml.slide+xml"/>
  <Override PartName="/ppt/notesSlides/notesSlide75.xml" ContentType="application/vnd.openxmlformats-officedocument.presentationml.notesSlide+xml"/>
  <Override PartName="/ppt/slides/slide76.xml" ContentType="application/vnd.openxmlformats-officedocument.presentationml.slide+xml"/>
  <Override PartName="/ppt/notesSlides/notesSlide76.xml" ContentType="application/vnd.openxmlformats-officedocument.presentationml.notesSlide+xml"/>
  <Override PartName="/ppt/slides/slide77.xml" ContentType="application/vnd.openxmlformats-officedocument.presentationml.slide+xml"/>
  <Override PartName="/ppt/notesSlides/notesSlide77.xml" ContentType="application/vnd.openxmlformats-officedocument.presentationml.notesSlide+xml"/>
  <Override PartName="/ppt/slides/slide78.xml" ContentType="application/vnd.openxmlformats-officedocument.presentationml.slide+xml"/>
  <Override PartName="/ppt/notesSlides/notesSlide78.xml" ContentType="application/vnd.openxmlformats-officedocument.presentationml.notesSlide+xml"/>
  <Override PartName="/ppt/slides/slide79.xml" ContentType="application/vnd.openxmlformats-officedocument.presentationml.slide+xml"/>
  <Override PartName="/ppt/notesSlides/notesSlide79.xml" ContentType="application/vnd.openxmlformats-officedocument.presentationml.notesSlide+xml"/>
  <Override PartName="/ppt/slides/slide80.xml" ContentType="application/vnd.openxmlformats-officedocument.presentationml.slide+xml"/>
  <Override PartName="/ppt/notesSlides/notesSlide80.xml" ContentType="application/vnd.openxmlformats-officedocument.presentationml.notesSlide+xml"/>
  <Override PartName="/ppt/slides/slide81.xml" ContentType="application/vnd.openxmlformats-officedocument.presentationml.slide+xml"/>
  <Override PartName="/ppt/notesSlides/notesSlide81.xml" ContentType="application/vnd.openxmlformats-officedocument.presentationml.notesSlide+xml"/>
  <Override PartName="/ppt/slides/slide82.xml" ContentType="application/vnd.openxmlformats-officedocument.presentationml.slide+xml"/>
  <Override PartName="/ppt/notesSlides/notesSlide82.xml" ContentType="application/vnd.openxmlformats-officedocument.presentationml.notesSlide+xml"/>
  <Override PartName="/ppt/slides/slide83.xml" ContentType="application/vnd.openxmlformats-officedocument.presentationml.slide+xml"/>
  <Override PartName="/ppt/notesSlides/notesSlide83.xml" ContentType="application/vnd.openxmlformats-officedocument.presentationml.notesSlide+xml"/>
  <Override PartName="/ppt/slides/slide84.xml" ContentType="application/vnd.openxmlformats-officedocument.presentationml.slide+xml"/>
  <Override PartName="/ppt/notesSlides/notesSlide84.xml" ContentType="application/vnd.openxmlformats-officedocument.presentationml.notesSlide+xml"/>
  <Override PartName="/ppt/slides/slide85.xml" ContentType="application/vnd.openxmlformats-officedocument.presentationml.slide+xml"/>
  <Override PartName="/ppt/notesSlides/notesSlide85.xml" ContentType="application/vnd.openxmlformats-officedocument.presentationml.notesSlide+xml"/>
  <Override PartName="/ppt/slides/slide86.xml" ContentType="application/vnd.openxmlformats-officedocument.presentationml.slide+xml"/>
  <Override PartName="/ppt/notesSlides/notesSlide86.xml" ContentType="application/vnd.openxmlformats-officedocument.presentationml.notesSlide+xml"/>
  <Override PartName="/ppt/slides/slide87.xml" ContentType="application/vnd.openxmlformats-officedocument.presentationml.slide+xml"/>
  <Override PartName="/ppt/notesSlides/notesSlide87.xml" ContentType="application/vnd.openxmlformats-officedocument.presentationml.notesSlide+xml"/>
  <Override PartName="/ppt/slides/slide88.xml" ContentType="application/vnd.openxmlformats-officedocument.presentationml.slide+xml"/>
  <Override PartName="/ppt/notesSlides/notesSlide88.xml" ContentType="application/vnd.openxmlformats-officedocument.presentationml.notesSlide+xml"/>
  <Override PartName="/ppt/slides/slide89.xml" ContentType="application/vnd.openxmlformats-officedocument.presentationml.slide+xml"/>
  <Override PartName="/ppt/notesSlides/notesSlide89.xml" ContentType="application/vnd.openxmlformats-officedocument.presentationml.notesSlide+xml"/>
  <Override PartName="/ppt/slides/slide90.xml" ContentType="application/vnd.openxmlformats-officedocument.presentationml.slide+xml"/>
  <Override PartName="/ppt/notesSlides/notesSlide90.xml" ContentType="application/vnd.openxmlformats-officedocument.presentationml.notesSlide+xml"/>
  <Override PartName="/ppt/slides/slide91.xml" ContentType="application/vnd.openxmlformats-officedocument.presentationml.slide+xml"/>
  <Override PartName="/ppt/notesSlides/notesSlide91.xml" ContentType="application/vnd.openxmlformats-officedocument.presentationml.notesSlide+xml"/>
  <Override PartName="/ppt/slides/slide92.xml" ContentType="application/vnd.openxmlformats-officedocument.presentationml.slide+xml"/>
  <Override PartName="/ppt/notesSlides/notesSlide92.xml" ContentType="application/vnd.openxmlformats-officedocument.presentationml.notesSlide+xml"/>
  <Override PartName="/ppt/slides/slide93.xml" ContentType="application/vnd.openxmlformats-officedocument.presentationml.slide+xml"/>
  <Override PartName="/ppt/notesSlides/notesSlide93.xml" ContentType="application/vnd.openxmlformats-officedocument.presentationml.notesSlide+xml"/>
  <Override PartName="/ppt/slides/slide94.xml" ContentType="application/vnd.openxmlformats-officedocument.presentationml.slide+xml"/>
  <Override PartName="/ppt/notesSlides/notesSlide94.xml" ContentType="application/vnd.openxmlformats-officedocument.presentationml.notesSlide+xml"/>
  <Override PartName="/ppt/slides/slide95.xml" ContentType="application/vnd.openxmlformats-officedocument.presentationml.slide+xml"/>
  <Override PartName="/ppt/notesSlides/notesSlide95.xml" ContentType="application/vnd.openxmlformats-officedocument.presentationml.notesSlide+xml"/>
  <Override PartName="/ppt/slides/slide96.xml" ContentType="application/vnd.openxmlformats-officedocument.presentationml.slide+xml"/>
  <Override PartName="/ppt/notesSlides/notesSlide96.xml" ContentType="application/vnd.openxmlformats-officedocument.presentationml.notesSlide+xml"/>
  <Override PartName="/ppt/slides/slide97.xml" ContentType="application/vnd.openxmlformats-officedocument.presentationml.slide+xml"/>
  <Override PartName="/ppt/notesSlides/notesSlide97.xml" ContentType="application/vnd.openxmlformats-officedocument.presentationml.notesSlide+xml"/>
  <Override PartName="/ppt/slides/slide98.xml" ContentType="application/vnd.openxmlformats-officedocument.presentationml.slide+xml"/>
  <Override PartName="/ppt/notesSlides/notesSlide98.xml" ContentType="application/vnd.openxmlformats-officedocument.presentationml.notesSlide+xml"/>
  <Override PartName="/ppt/slides/slide99.xml" ContentType="application/vnd.openxmlformats-officedocument.presentationml.slide+xml"/>
  <Override PartName="/ppt/notesSlides/notesSlide99.xml" ContentType="application/vnd.openxmlformats-officedocument.presentationml.notesSlide+xml"/>
  <Override PartName="/ppt/slides/slide100.xml" ContentType="application/vnd.openxmlformats-officedocument.presentationml.slide+xml"/>
  <Override PartName="/ppt/notesSlides/notesSlide100.xml" ContentType="application/vnd.openxmlformats-officedocument.presentationml.notesSlide+xml"/>
  <Override PartName="/ppt/slides/slide101.xml" ContentType="application/vnd.openxmlformats-officedocument.presentationml.slide+xml"/>
  <Override PartName="/ppt/notesSlides/notesSlide101.xml" ContentType="application/vnd.openxmlformats-officedocument.presentationml.notesSlide+xml"/>
  <Override PartName="/ppt/slides/slide102.xml" ContentType="application/vnd.openxmlformats-officedocument.presentationml.slide+xml"/>
  <Override PartName="/ppt/notesSlides/notesSlide102.xml" ContentType="application/vnd.openxmlformats-officedocument.presentationml.notesSlide+xml"/>
  <Override PartName="/ppt/slides/slide103.xml" ContentType="application/vnd.openxmlformats-officedocument.presentationml.slide+xml"/>
  <Override PartName="/ppt/notesSlides/notesSlide103.xml" ContentType="application/vnd.openxmlformats-officedocument.presentationml.notesSlide+xml"/>
  <Override PartName="/ppt/slides/slide104.xml" ContentType="application/vnd.openxmlformats-officedocument.presentationml.slide+xml"/>
  <Override PartName="/ppt/notesSlides/notesSlide104.xml" ContentType="application/vnd.openxmlformats-officedocument.presentationml.notesSlide+xml"/>
  <Override PartName="/ppt/slides/slide105.xml" ContentType="application/vnd.openxmlformats-officedocument.presentationml.slide+xml"/>
  <Override PartName="/ppt/notesSlides/notesSlide105.xml" ContentType="application/vnd.openxmlformats-officedocument.presentationml.notesSlide+xml"/>
  <Override PartName="/ppt/slides/slide106.xml" ContentType="application/vnd.openxmlformats-officedocument.presentationml.slide+xml"/>
  <Override PartName="/ppt/notesSlides/notesSlide106.xml" ContentType="application/vnd.openxmlformats-officedocument.presentationml.notesSlide+xml"/>
  <Override PartName="/ppt/slides/slide107.xml" ContentType="application/vnd.openxmlformats-officedocument.presentationml.slide+xml"/>
  <Override PartName="/ppt/notesSlides/notesSlide107.xml" ContentType="application/vnd.openxmlformats-officedocument.presentationml.notesSlide+xml"/>
  <Override PartName="/ppt/slides/slide108.xml" ContentType="application/vnd.openxmlformats-officedocument.presentationml.slide+xml"/>
  <Override PartName="/ppt/notesSlides/notesSlide108.xml" ContentType="application/vnd.openxmlformats-officedocument.presentationml.notesSlide+xml"/>
  <Override PartName="/ppt/slides/slide109.xml" ContentType="application/vnd.openxmlformats-officedocument.presentationml.slide+xml"/>
  <Override PartName="/ppt/notesSlides/notesSlide109.xml" ContentType="application/vnd.openxmlformats-officedocument.presentationml.notesSlide+xml"/>
  <Override PartName="/ppt/slides/slide110.xml" ContentType="application/vnd.openxmlformats-officedocument.presentationml.slide+xml"/>
  <Override PartName="/ppt/notesSlides/notesSlide110.xml" ContentType="application/vnd.openxmlformats-officedocument.presentationml.notesSlide+xml"/>
  <Override PartName="/ppt/slides/slide111.xml" ContentType="application/vnd.openxmlformats-officedocument.presentationml.slide+xml"/>
  <Override PartName="/ppt/notesSlides/notesSlide111.xml" ContentType="application/vnd.openxmlformats-officedocument.presentationml.notesSlide+xml"/>
  <Override PartName="/ppt/slides/slide112.xml" ContentType="application/vnd.openxmlformats-officedocument.presentationml.slide+xml"/>
  <Override PartName="/ppt/notesSlides/notesSlide112.xml" ContentType="application/vnd.openxmlformats-officedocument.presentationml.notesSlide+xml"/>
  <Override PartName="/ppt/slides/slide113.xml" ContentType="application/vnd.openxmlformats-officedocument.presentationml.slide+xml"/>
  <Override PartName="/ppt/notesSlides/notesSlide113.xml" ContentType="application/vnd.openxmlformats-officedocument.presentationml.notesSlide+xml"/>
  <Override PartName="/ppt/slides/slide114.xml" ContentType="application/vnd.openxmlformats-officedocument.presentationml.slide+xml"/>
  <Override PartName="/ppt/notesSlides/notesSlide114.xml" ContentType="application/vnd.openxmlformats-officedocument.presentationml.notesSlide+xml"/>
  <Override PartName="/ppt/slides/slide115.xml" ContentType="application/vnd.openxmlformats-officedocument.presentationml.slide+xml"/>
  <Override PartName="/ppt/notesSlides/notesSlide115.xml" ContentType="application/vnd.openxmlformats-officedocument.presentationml.notesSlide+xml"/>
  <Override PartName="/ppt/slides/slide116.xml" ContentType="application/vnd.openxmlformats-officedocument.presentationml.slide+xml"/>
  <Override PartName="/ppt/notesSlides/notesSlide116.xml" ContentType="application/vnd.openxmlformats-officedocument.presentationml.notesSlide+xml"/>
  <Override PartName="/ppt/slides/slide117.xml" ContentType="application/vnd.openxmlformats-officedocument.presentationml.slide+xml"/>
  <Override PartName="/ppt/notesSlides/notesSlide117.xml" ContentType="application/vnd.openxmlformats-officedocument.presentationml.notesSlide+xml"/>
  <Override PartName="/ppt/slides/slide118.xml" ContentType="application/vnd.openxmlformats-officedocument.presentationml.slide+xml"/>
  <Override PartName="/ppt/notesSlides/notesSlide118.xml" ContentType="application/vnd.openxmlformats-officedocument.presentationml.notesSlide+xml"/>
  <Override PartName="/ppt/slides/slide119.xml" ContentType="application/vnd.openxmlformats-officedocument.presentationml.slide+xml"/>
  <Override PartName="/ppt/notesSlides/notesSlide119.xml" ContentType="application/vnd.openxmlformats-officedocument.presentationml.notesSlide+xml"/>
  <Override PartName="/ppt/slides/slide120.xml" ContentType="application/vnd.openxmlformats-officedocument.presentationml.slide+xml"/>
  <Override PartName="/ppt/notesSlides/notesSlide120.xml" ContentType="application/vnd.openxmlformats-officedocument.presentationml.notesSlide+xml"/>
  <Override PartName="/ppt/slides/slide121.xml" ContentType="application/vnd.openxmlformats-officedocument.presentationml.slide+xml"/>
  <Override PartName="/ppt/notesSlides/notesSlide121.xml" ContentType="application/vnd.openxmlformats-officedocument.presentationml.notesSlide+xml"/>
  <Override PartName="/ppt/slides/slide122.xml" ContentType="application/vnd.openxmlformats-officedocument.presentationml.slide+xml"/>
  <Override PartName="/ppt/notesSlides/notesSlide122.xml" ContentType="application/vnd.openxmlformats-officedocument.presentationml.notesSlide+xml"/>
  <Override PartName="/ppt/slides/slide123.xml" ContentType="application/vnd.openxmlformats-officedocument.presentationml.slide+xml"/>
  <Override PartName="/ppt/notesSlides/notesSlide123.xml" ContentType="application/vnd.openxmlformats-officedocument.presentationml.notesSlide+xml"/>
  <Override PartName="/ppt/slides/slide124.xml" ContentType="application/vnd.openxmlformats-officedocument.presentationml.slide+xml"/>
  <Override PartName="/ppt/notesSlides/notesSlide124.xml" ContentType="application/vnd.openxmlformats-officedocument.presentationml.notesSlide+xml"/>
  <Override PartName="/ppt/slides/slide125.xml" ContentType="application/vnd.openxmlformats-officedocument.presentationml.slide+xml"/>
  <Override PartName="/ppt/notesSlides/notesSlide125.xml" ContentType="application/vnd.openxmlformats-officedocument.presentationml.notesSlide+xml"/>
  <Override PartName="/ppt/slides/slide126.xml" ContentType="application/vnd.openxmlformats-officedocument.presentationml.slide+xml"/>
  <Override PartName="/ppt/notesSlides/notesSlide126.xml" ContentType="application/vnd.openxmlformats-officedocument.presentationml.notesSlide+xml"/>
  <Override PartName="/ppt/slides/slide127.xml" ContentType="application/vnd.openxmlformats-officedocument.presentationml.slide+xml"/>
  <Override PartName="/ppt/notesSlides/notesSlide127.xml" ContentType="application/vnd.openxmlformats-officedocument.presentationml.notesSlide+xml"/>
  <Override PartName="/ppt/slides/slide128.xml" ContentType="application/vnd.openxmlformats-officedocument.presentationml.slide+xml"/>
  <Override PartName="/ppt/notesSlides/notesSlide128.xml" ContentType="application/vnd.openxmlformats-officedocument.presentationml.notesSlide+xml"/>
  <Override PartName="/ppt/slides/slide129.xml" ContentType="application/vnd.openxmlformats-officedocument.presentationml.slide+xml"/>
  <Override PartName="/ppt/notesSlides/notesSlide129.xml" ContentType="application/vnd.openxmlformats-officedocument.presentationml.notesSlide+xml"/>
  <Override PartName="/ppt/slides/slide130.xml" ContentType="application/vnd.openxmlformats-officedocument.presentationml.slide+xml"/>
  <Override PartName="/ppt/notesSlides/notesSlide130.xml" ContentType="application/vnd.openxmlformats-officedocument.presentationml.notesSlide+xml"/>
  <Override PartName="/ppt/slides/slide131.xml" ContentType="application/vnd.openxmlformats-officedocument.presentationml.slide+xml"/>
  <Override PartName="/ppt/notesSlides/notesSlide131.xml" ContentType="application/vnd.openxmlformats-officedocument.presentationml.notesSlide+xml"/>
  <Override PartName="/ppt/slides/slide132.xml" ContentType="application/vnd.openxmlformats-officedocument.presentationml.slide+xml"/>
  <Override PartName="/ppt/notesSlides/notesSlide132.xml" ContentType="application/vnd.openxmlformats-officedocument.presentationml.notesSlide+xml"/>
  <Override PartName="/ppt/slides/slide133.xml" ContentType="application/vnd.openxmlformats-officedocument.presentationml.slide+xml"/>
  <Override PartName="/ppt/notesSlides/notesSlide133.xml" ContentType="application/vnd.openxmlformats-officedocument.presentationml.notesSlide+xml"/>
  <Override PartName="/ppt/slides/slide134.xml" ContentType="application/vnd.openxmlformats-officedocument.presentationml.slide+xml"/>
  <Override PartName="/ppt/notesSlides/notesSlide134.xml" ContentType="application/vnd.openxmlformats-officedocument.presentationml.notesSlide+xml"/>
  <Override PartName="/ppt/slides/slide135.xml" ContentType="application/vnd.openxmlformats-officedocument.presentationml.slide+xml"/>
  <Override PartName="/ppt/notesSlides/notesSlide135.xml" ContentType="application/vnd.openxmlformats-officedocument.presentationml.notesSlide+xml"/>
  <Override PartName="/ppt/slides/slide136.xml" ContentType="application/vnd.openxmlformats-officedocument.presentationml.slide+xml"/>
  <Override PartName="/ppt/notesSlides/notesSlide136.xml" ContentType="application/vnd.openxmlformats-officedocument.presentationml.notesSlide+xml"/>
  <Override PartName="/ppt/slides/slide137.xml" ContentType="application/vnd.openxmlformats-officedocument.presentationml.slide+xml"/>
  <Override PartName="/ppt/notesSlides/notesSlide137.xml" ContentType="application/vnd.openxmlformats-officedocument.presentationml.notesSlide+xml"/>
  <Override PartName="/ppt/slides/slide138.xml" ContentType="application/vnd.openxmlformats-officedocument.presentationml.slide+xml"/>
  <Override PartName="/ppt/notesSlides/notesSlide138.xml" ContentType="application/vnd.openxmlformats-officedocument.presentationml.notesSlide+xml"/>
  <Override PartName="/ppt/slides/slide139.xml" ContentType="application/vnd.openxmlformats-officedocument.presentationml.slide+xml"/>
  <Override PartName="/ppt/notesSlides/notesSlide139.xml" ContentType="application/vnd.openxmlformats-officedocument.presentationml.notesSlide+xml"/>
  <Override PartName="/ppt/slides/slide140.xml" ContentType="application/vnd.openxmlformats-officedocument.presentationml.slide+xml"/>
  <Override PartName="/ppt/notesSlides/notesSlide140.xml" ContentType="application/vnd.openxmlformats-officedocument.presentationml.notesSlide+xml"/>
  <Override PartName="/ppt/slides/slide141.xml" ContentType="application/vnd.openxmlformats-officedocument.presentationml.slide+xml"/>
  <Override PartName="/ppt/notesSlides/notesSlide141.xml" ContentType="application/vnd.openxmlformats-officedocument.presentationml.notesSlide+xml"/>
  <Override PartName="/ppt/slides/slide142.xml" ContentType="application/vnd.openxmlformats-officedocument.presentationml.slide+xml"/>
  <Override PartName="/ppt/notesSlides/notesSlide142.xml" ContentType="application/vnd.openxmlformats-officedocument.presentationml.notesSlide+xml"/>
  <Override PartName="/ppt/slides/slide143.xml" ContentType="application/vnd.openxmlformats-officedocument.presentationml.slide+xml"/>
  <Override PartName="/ppt/notesSlides/notesSlide143.xml" ContentType="application/vnd.openxmlformats-officedocument.presentationml.notesSlide+xml"/>
  <Override PartName="/ppt/slides/slide144.xml" ContentType="application/vnd.openxmlformats-officedocument.presentationml.slide+xml"/>
  <Override PartName="/ppt/notesSlides/notesSlide144.xml" ContentType="application/vnd.openxmlformats-officedocument.presentationml.notesSlide+xml"/>
  <Override PartName="/ppt/slides/slide145.xml" ContentType="application/vnd.openxmlformats-officedocument.presentationml.slide+xml"/>
  <Override PartName="/ppt/notesSlides/notesSlide145.xml" ContentType="application/vnd.openxmlformats-officedocument.presentationml.notesSlide+xml"/>
  <Override PartName="/ppt/slides/slide146.xml" ContentType="application/vnd.openxmlformats-officedocument.presentationml.slide+xml"/>
  <Override PartName="/ppt/notesSlides/notesSlide146.xml" ContentType="application/vnd.openxmlformats-officedocument.presentationml.notesSlide+xml"/>
  <Override PartName="/ppt/slides/slide147.xml" ContentType="application/vnd.openxmlformats-officedocument.presentationml.slide+xml"/>
  <Override PartName="/ppt/notesSlides/notesSlide147.xml" ContentType="application/vnd.openxmlformats-officedocument.presentationml.notesSlide+xml"/>
  <Override PartName="/ppt/slides/slide148.xml" ContentType="application/vnd.openxmlformats-officedocument.presentationml.slide+xml"/>
  <Override PartName="/ppt/notesSlides/notesSlide148.xml" ContentType="application/vnd.openxmlformats-officedocument.presentationml.notesSlide+xml"/>
  <Override PartName="/ppt/slides/slide149.xml" ContentType="application/vnd.openxmlformats-officedocument.presentationml.slide+xml"/>
  <Override PartName="/ppt/notesSlides/notesSlide149.xml" ContentType="application/vnd.openxmlformats-officedocument.presentationml.notesSlide+xml"/>
  <Override PartName="/ppt/slides/slide150.xml" ContentType="application/vnd.openxmlformats-officedocument.presentationml.slide+xml"/>
  <Override PartName="/ppt/notesSlides/notesSlide150.xml" ContentType="application/vnd.openxmlformats-officedocument.presentationml.notesSlide+xml"/>
  <Override PartName="/ppt/slides/slide151.xml" ContentType="application/vnd.openxmlformats-officedocument.presentationml.slide+xml"/>
  <Override PartName="/ppt/notesSlides/notesSlide151.xml" ContentType="application/vnd.openxmlformats-officedocument.presentationml.notesSlide+xml"/>
  <Override PartName="/ppt/slides/slide152.xml" ContentType="application/vnd.openxmlformats-officedocument.presentationml.slide+xml"/>
  <Override PartName="/ppt/notesSlides/notesSlide152.xml" ContentType="application/vnd.openxmlformats-officedocument.presentationml.notesSlide+xml"/>
  <Override PartName="/ppt/slides/slide153.xml" ContentType="application/vnd.openxmlformats-officedocument.presentationml.slide+xml"/>
  <Override PartName="/ppt/notesSlides/notesSlide153.xml" ContentType="application/vnd.openxmlformats-officedocument.presentationml.notesSlide+xml"/>
  <Override PartName="/ppt/slides/slide154.xml" ContentType="application/vnd.openxmlformats-officedocument.presentationml.slide+xml"/>
  <Override PartName="/ppt/notesSlides/notesSlide154.xml" ContentType="application/vnd.openxmlformats-officedocument.presentationml.notesSlide+xml"/>
  <Override PartName="/ppt/slides/slide155.xml" ContentType="application/vnd.openxmlformats-officedocument.presentationml.slide+xml"/>
  <Override PartName="/ppt/notesSlides/notesSlide155.xml" ContentType="application/vnd.openxmlformats-officedocument.presentationml.notesSlide+xml"/>
  <Override PartName="/ppt/slides/slide156.xml" ContentType="application/vnd.openxmlformats-officedocument.presentationml.slide+xml"/>
  <Override PartName="/ppt/notesSlides/notesSlide156.xml" ContentType="application/vnd.openxmlformats-officedocument.presentationml.notesSlide+xml"/>
  <Override PartName="/ppt/slides/slide157.xml" ContentType="application/vnd.openxmlformats-officedocument.presentationml.slide+xml"/>
  <Override PartName="/ppt/notesSlides/notesSlide157.xml" ContentType="application/vnd.openxmlformats-officedocument.presentationml.notesSlide+xml"/>
  <Override PartName="/ppt/slides/slide158.xml" ContentType="application/vnd.openxmlformats-officedocument.presentationml.slide+xml"/>
  <Override PartName="/ppt/notesSlides/notesSlide158.xml" ContentType="application/vnd.openxmlformats-officedocument.presentationml.notesSlide+xml"/>
  <Override PartName="/ppt/slides/slide159.xml" ContentType="application/vnd.openxmlformats-officedocument.presentationml.slide+xml"/>
  <Override PartName="/ppt/notesSlides/notesSlide159.xml" ContentType="application/vnd.openxmlformats-officedocument.presentationml.notesSlide+xml"/>
  <Override PartName="/ppt/slides/slide160.xml" ContentType="application/vnd.openxmlformats-officedocument.presentationml.slide+xml"/>
  <Override PartName="/ppt/notesSlides/notesSlide160.xml" ContentType="application/vnd.openxmlformats-officedocument.presentationml.notesSlide+xml"/>
  <Override PartName="/ppt/slides/slide161.xml" ContentType="application/vnd.openxmlformats-officedocument.presentationml.slide+xml"/>
  <Override PartName="/ppt/notesSlides/notesSlide161.xml" ContentType="application/vnd.openxmlformats-officedocument.presentationml.notesSlide+xml"/>
  <Override PartName="/ppt/slides/slide162.xml" ContentType="application/vnd.openxmlformats-officedocument.presentationml.slide+xml"/>
  <Override PartName="/ppt/notesSlides/notesSlide162.xml" ContentType="application/vnd.openxmlformats-officedocument.presentationml.notesSlide+xml"/>
  <Override PartName="/ppt/slides/slide163.xml" ContentType="application/vnd.openxmlformats-officedocument.presentationml.slide+xml"/>
  <Override PartName="/ppt/notesSlides/notesSlide163.xml" ContentType="application/vnd.openxmlformats-officedocument.presentationml.notesSlide+xml"/>
  <Override PartName="/ppt/slides/slide164.xml" ContentType="application/vnd.openxmlformats-officedocument.presentationml.slide+xml"/>
  <Override PartName="/ppt/notesSlides/notesSlide164.xml" ContentType="application/vnd.openxmlformats-officedocument.presentationml.notesSlide+xml"/>
  <Override PartName="/ppt/slides/slide165.xml" ContentType="application/vnd.openxmlformats-officedocument.presentationml.slide+xml"/>
  <Override PartName="/ppt/notesSlides/notesSlide165.xml" ContentType="application/vnd.openxmlformats-officedocument.presentationml.notesSlide+xml"/>
  <Override PartName="/ppt/slides/slide166.xml" ContentType="application/vnd.openxmlformats-officedocument.presentationml.slide+xml"/>
  <Override PartName="/ppt/notesSlides/notesSlide166.xml" ContentType="application/vnd.openxmlformats-officedocument.presentationml.notesSlide+xml"/>
  <Override PartName="/ppt/slides/slide167.xml" ContentType="application/vnd.openxmlformats-officedocument.presentationml.slide+xml"/>
  <Override PartName="/ppt/notesSlides/notesSlide167.xml" ContentType="application/vnd.openxmlformats-officedocument.presentationml.notesSlide+xml"/>
  <Override PartName="/ppt/slides/slide168.xml" ContentType="application/vnd.openxmlformats-officedocument.presentationml.slide+xml"/>
  <Override PartName="/ppt/notesSlides/notesSlide168.xml" ContentType="application/vnd.openxmlformats-officedocument.presentationml.notesSlide+xml"/>
  <Override PartName="/ppt/slides/slide169.xml" ContentType="application/vnd.openxmlformats-officedocument.presentationml.slide+xml"/>
  <Override PartName="/ppt/notesSlides/notesSlide169.xml" ContentType="application/vnd.openxmlformats-officedocument.presentationml.notesSlide+xml"/>
  <Override PartName="/ppt/slides/slide170.xml" ContentType="application/vnd.openxmlformats-officedocument.presentationml.slide+xml"/>
  <Override PartName="/ppt/notesSlides/notesSlide170.xml" ContentType="application/vnd.openxmlformats-officedocument.presentationml.notesSlide+xml"/>
  <Override PartName="/ppt/slides/slide171.xml" ContentType="application/vnd.openxmlformats-officedocument.presentationml.slide+xml"/>
  <Override PartName="/ppt/notesSlides/notesSlide171.xml" ContentType="application/vnd.openxmlformats-officedocument.presentationml.notesSlide+xml"/>
  <Override PartName="/ppt/slides/slide172.xml" ContentType="application/vnd.openxmlformats-officedocument.presentationml.slide+xml"/>
  <Override PartName="/ppt/notesSlides/notesSlide172.xml" ContentType="application/vnd.openxmlformats-officedocument.presentationml.notesSlide+xml"/>
  <Override PartName="/ppt/slides/slide173.xml" ContentType="application/vnd.openxmlformats-officedocument.presentationml.slide+xml"/>
  <Override PartName="/ppt/notesSlides/notesSlide173.xml" ContentType="application/vnd.openxmlformats-officedocument.presentationml.notesSlide+xml"/>
  <Override PartName="/ppt/slides/slide174.xml" ContentType="application/vnd.openxmlformats-officedocument.presentationml.slide+xml"/>
  <Override PartName="/ppt/notesSlides/notesSlide174.xml" ContentType="application/vnd.openxmlformats-officedocument.presentationml.notesSlide+xml"/>
  <Override PartName="/ppt/slides/slide175.xml" ContentType="application/vnd.openxmlformats-officedocument.presentationml.slide+xml"/>
  <Override PartName="/ppt/notesSlides/notesSlide175.xml" ContentType="application/vnd.openxmlformats-officedocument.presentationml.notesSlide+xml"/>
  <Override PartName="/ppt/slides/slide176.xml" ContentType="application/vnd.openxmlformats-officedocument.presentationml.slide+xml"/>
  <Override PartName="/ppt/notesSlides/notesSlide176.xml" ContentType="application/vnd.openxmlformats-officedocument.presentationml.notesSlide+xml"/>
  <Override PartName="/ppt/slides/slide177.xml" ContentType="application/vnd.openxmlformats-officedocument.presentationml.slide+xml"/>
  <Override PartName="/ppt/notesSlides/notesSlide17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e3618ad0d4a44ed" /><Relationship Type="http://schemas.openxmlformats.org/officeDocument/2006/relationships/extended-properties" Target="/docProps/app.xml" Id="R91b2eb78032243c0" /><Relationship Type="http://schemas.openxmlformats.org/officeDocument/2006/relationships/officeDocument" Target="/ppt/presentation.xml" Id="Ra8837c9b46b7480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61c0055565f4661"/>
  </p:sldMasterIdLst>
  <p:notesMasterIdLst>
    <p:notesMasterId xmlns:r="http://schemas.openxmlformats.org/officeDocument/2006/relationships" r:id="Rde44c00ae4c340e2"/>
  </p:notesMasterIdLst>
  <p:sldIdLst>
    <p:sldId xmlns:r="http://schemas.openxmlformats.org/officeDocument/2006/relationships" id="256" r:id="Ra6da8c7ea5cd4869"/>
    <p:sldId xmlns:r="http://schemas.openxmlformats.org/officeDocument/2006/relationships" id="257" r:id="R987bf06faa87428d"/>
    <p:sldId xmlns:r="http://schemas.openxmlformats.org/officeDocument/2006/relationships" id="258" r:id="Rc4aabc4f3f204447"/>
    <p:sldId xmlns:r="http://schemas.openxmlformats.org/officeDocument/2006/relationships" id="259" r:id="R4c645b63564949c7"/>
    <p:sldId xmlns:r="http://schemas.openxmlformats.org/officeDocument/2006/relationships" id="260" r:id="R1367a5b9e511450b"/>
    <p:sldId xmlns:r="http://schemas.openxmlformats.org/officeDocument/2006/relationships" id="261" r:id="Rbe1e446f216b4735"/>
    <p:sldId xmlns:r="http://schemas.openxmlformats.org/officeDocument/2006/relationships" id="262" r:id="Rae8b41df94304ada"/>
    <p:sldId xmlns:r="http://schemas.openxmlformats.org/officeDocument/2006/relationships" id="263" r:id="Rf0b605bce3c64891"/>
    <p:sldId xmlns:r="http://schemas.openxmlformats.org/officeDocument/2006/relationships" id="264" r:id="R66527b8e9e024cff"/>
    <p:sldId xmlns:r="http://schemas.openxmlformats.org/officeDocument/2006/relationships" id="265" r:id="R0535d4d1bbde4815"/>
    <p:sldId xmlns:r="http://schemas.openxmlformats.org/officeDocument/2006/relationships" id="266" r:id="R039989112d6a4d5c"/>
    <p:sldId xmlns:r="http://schemas.openxmlformats.org/officeDocument/2006/relationships" id="267" r:id="R284ef0e1a07d45bf"/>
    <p:sldId xmlns:r="http://schemas.openxmlformats.org/officeDocument/2006/relationships" id="268" r:id="R575158b25af44466"/>
    <p:sldId xmlns:r="http://schemas.openxmlformats.org/officeDocument/2006/relationships" id="269" r:id="R0f0c8c5152db4244"/>
    <p:sldId xmlns:r="http://schemas.openxmlformats.org/officeDocument/2006/relationships" id="270" r:id="R33322bde54b4453c"/>
    <p:sldId xmlns:r="http://schemas.openxmlformats.org/officeDocument/2006/relationships" id="271" r:id="R88ba4af9aaa84b0d"/>
    <p:sldId xmlns:r="http://schemas.openxmlformats.org/officeDocument/2006/relationships" id="272" r:id="Re7673f40d7af47a3"/>
    <p:sldId xmlns:r="http://schemas.openxmlformats.org/officeDocument/2006/relationships" id="273" r:id="Red594cbbdadc4db1"/>
    <p:sldId xmlns:r="http://schemas.openxmlformats.org/officeDocument/2006/relationships" id="274" r:id="Ra84cf93a3f154c52"/>
    <p:sldId xmlns:r="http://schemas.openxmlformats.org/officeDocument/2006/relationships" id="275" r:id="Rd5cfb5c239f44577"/>
    <p:sldId xmlns:r="http://schemas.openxmlformats.org/officeDocument/2006/relationships" id="276" r:id="R21357e374beb4afc"/>
    <p:sldId xmlns:r="http://schemas.openxmlformats.org/officeDocument/2006/relationships" id="277" r:id="Rf4d4c12dc9a6465b"/>
    <p:sldId xmlns:r="http://schemas.openxmlformats.org/officeDocument/2006/relationships" id="278" r:id="R6d46da69098b4d7f"/>
    <p:sldId xmlns:r="http://schemas.openxmlformats.org/officeDocument/2006/relationships" id="279" r:id="R51a3eff1697241f5"/>
    <p:sldId xmlns:r="http://schemas.openxmlformats.org/officeDocument/2006/relationships" id="280" r:id="Rd1eb04cea9724571"/>
    <p:sldId xmlns:r="http://schemas.openxmlformats.org/officeDocument/2006/relationships" id="281" r:id="R80cde504b27d49a6"/>
    <p:sldId xmlns:r="http://schemas.openxmlformats.org/officeDocument/2006/relationships" id="282" r:id="R624a4b0c81cc4f47"/>
    <p:sldId xmlns:r="http://schemas.openxmlformats.org/officeDocument/2006/relationships" id="283" r:id="R42c6206a37f14ab1"/>
    <p:sldId xmlns:r="http://schemas.openxmlformats.org/officeDocument/2006/relationships" id="284" r:id="Ra1c761a2155b4eee"/>
    <p:sldId xmlns:r="http://schemas.openxmlformats.org/officeDocument/2006/relationships" id="285" r:id="Rd49e22f49e4142ba"/>
    <p:sldId xmlns:r="http://schemas.openxmlformats.org/officeDocument/2006/relationships" id="286" r:id="R3df6aa00f8f64519"/>
    <p:sldId xmlns:r="http://schemas.openxmlformats.org/officeDocument/2006/relationships" id="287" r:id="Rf0616eb2a96b4928"/>
    <p:sldId xmlns:r="http://schemas.openxmlformats.org/officeDocument/2006/relationships" id="288" r:id="R0aa751f4226e48c5"/>
    <p:sldId xmlns:r="http://schemas.openxmlformats.org/officeDocument/2006/relationships" id="289" r:id="R13ad8b0ff3214a2a"/>
    <p:sldId xmlns:r="http://schemas.openxmlformats.org/officeDocument/2006/relationships" id="290" r:id="Ra57644263c474a77"/>
    <p:sldId xmlns:r="http://schemas.openxmlformats.org/officeDocument/2006/relationships" id="291" r:id="R579304be5eff4b59"/>
    <p:sldId xmlns:r="http://schemas.openxmlformats.org/officeDocument/2006/relationships" id="292" r:id="R518433cd03a74ffd"/>
    <p:sldId xmlns:r="http://schemas.openxmlformats.org/officeDocument/2006/relationships" id="293" r:id="Ra6ac9ee949224710"/>
    <p:sldId xmlns:r="http://schemas.openxmlformats.org/officeDocument/2006/relationships" id="294" r:id="Raa6c424b1b26401f"/>
    <p:sldId xmlns:r="http://schemas.openxmlformats.org/officeDocument/2006/relationships" id="295" r:id="Rc6633976b31c46ed"/>
    <p:sldId xmlns:r="http://schemas.openxmlformats.org/officeDocument/2006/relationships" id="296" r:id="Rf75797fd2321405c"/>
    <p:sldId xmlns:r="http://schemas.openxmlformats.org/officeDocument/2006/relationships" id="297" r:id="R6842bec7b1934b5a"/>
    <p:sldId xmlns:r="http://schemas.openxmlformats.org/officeDocument/2006/relationships" id="298" r:id="R3b652cd0fa44409a"/>
    <p:sldId xmlns:r="http://schemas.openxmlformats.org/officeDocument/2006/relationships" id="299" r:id="Rfb065ee73ec34dae"/>
    <p:sldId xmlns:r="http://schemas.openxmlformats.org/officeDocument/2006/relationships" id="300" r:id="Re7f1eccba9844362"/>
    <p:sldId xmlns:r="http://schemas.openxmlformats.org/officeDocument/2006/relationships" id="301" r:id="R1b85e5acc2d24b0a"/>
    <p:sldId xmlns:r="http://schemas.openxmlformats.org/officeDocument/2006/relationships" id="302" r:id="Re65857d8d8c343bb"/>
    <p:sldId xmlns:r="http://schemas.openxmlformats.org/officeDocument/2006/relationships" id="303" r:id="Rf2613bafd80d4838"/>
    <p:sldId xmlns:r="http://schemas.openxmlformats.org/officeDocument/2006/relationships" id="304" r:id="Re5e98a632adc4ca2"/>
    <p:sldId xmlns:r="http://schemas.openxmlformats.org/officeDocument/2006/relationships" id="305" r:id="Rc0310fe8795f438a"/>
    <p:sldId xmlns:r="http://schemas.openxmlformats.org/officeDocument/2006/relationships" id="306" r:id="Rbdb620dee4894d4a"/>
    <p:sldId xmlns:r="http://schemas.openxmlformats.org/officeDocument/2006/relationships" id="307" r:id="R22b9e34934d44d95"/>
    <p:sldId xmlns:r="http://schemas.openxmlformats.org/officeDocument/2006/relationships" id="308" r:id="R608c24b3685a41d3"/>
    <p:sldId xmlns:r="http://schemas.openxmlformats.org/officeDocument/2006/relationships" id="309" r:id="R39eed86939c94f96"/>
    <p:sldId xmlns:r="http://schemas.openxmlformats.org/officeDocument/2006/relationships" id="310" r:id="Ra13071cd53624f41"/>
    <p:sldId xmlns:r="http://schemas.openxmlformats.org/officeDocument/2006/relationships" id="311" r:id="R3c85705e824e42aa"/>
    <p:sldId xmlns:r="http://schemas.openxmlformats.org/officeDocument/2006/relationships" id="312" r:id="R44455ed4cd9541dd"/>
    <p:sldId xmlns:r="http://schemas.openxmlformats.org/officeDocument/2006/relationships" id="313" r:id="R84bf7f715c1845d3"/>
    <p:sldId xmlns:r="http://schemas.openxmlformats.org/officeDocument/2006/relationships" id="314" r:id="Ra610318ef7b34b4f"/>
    <p:sldId xmlns:r="http://schemas.openxmlformats.org/officeDocument/2006/relationships" id="315" r:id="R13c8ae1569d54ec9"/>
    <p:sldId xmlns:r="http://schemas.openxmlformats.org/officeDocument/2006/relationships" id="316" r:id="R85d374b0c28a442d"/>
    <p:sldId xmlns:r="http://schemas.openxmlformats.org/officeDocument/2006/relationships" id="317" r:id="R29a3b55414424f87"/>
    <p:sldId xmlns:r="http://schemas.openxmlformats.org/officeDocument/2006/relationships" id="318" r:id="R18c027c3b7744c26"/>
    <p:sldId xmlns:r="http://schemas.openxmlformats.org/officeDocument/2006/relationships" id="319" r:id="R95ffbc6bc2274529"/>
    <p:sldId xmlns:r="http://schemas.openxmlformats.org/officeDocument/2006/relationships" id="320" r:id="R2f88f26cc95144ad"/>
    <p:sldId xmlns:r="http://schemas.openxmlformats.org/officeDocument/2006/relationships" id="321" r:id="R5bd39931a55d4640"/>
    <p:sldId xmlns:r="http://schemas.openxmlformats.org/officeDocument/2006/relationships" id="322" r:id="R2a46d01ab3244d9c"/>
    <p:sldId xmlns:r="http://schemas.openxmlformats.org/officeDocument/2006/relationships" id="323" r:id="Ra8bb5371da3b40f4"/>
    <p:sldId xmlns:r="http://schemas.openxmlformats.org/officeDocument/2006/relationships" id="324" r:id="Rbf7d81c4569644b2"/>
    <p:sldId xmlns:r="http://schemas.openxmlformats.org/officeDocument/2006/relationships" id="325" r:id="R03c0e55358e24e33"/>
    <p:sldId xmlns:r="http://schemas.openxmlformats.org/officeDocument/2006/relationships" id="326" r:id="R6b62e4b8db1d4a35"/>
    <p:sldId xmlns:r="http://schemas.openxmlformats.org/officeDocument/2006/relationships" id="327" r:id="R031206a3e07b4cef"/>
    <p:sldId xmlns:r="http://schemas.openxmlformats.org/officeDocument/2006/relationships" id="328" r:id="R1ef0bd77014c4f43"/>
    <p:sldId xmlns:r="http://schemas.openxmlformats.org/officeDocument/2006/relationships" id="329" r:id="Rbc4df6a56ff94a4c"/>
    <p:sldId xmlns:r="http://schemas.openxmlformats.org/officeDocument/2006/relationships" id="330" r:id="R01643ca4ed8e461c"/>
    <p:sldId xmlns:r="http://schemas.openxmlformats.org/officeDocument/2006/relationships" id="331" r:id="Rfa8dc8b280354dfe"/>
    <p:sldId xmlns:r="http://schemas.openxmlformats.org/officeDocument/2006/relationships" id="332" r:id="R2c9bc06c31984887"/>
    <p:sldId xmlns:r="http://schemas.openxmlformats.org/officeDocument/2006/relationships" id="333" r:id="R329cb3ad413f46bf"/>
    <p:sldId xmlns:r="http://schemas.openxmlformats.org/officeDocument/2006/relationships" id="334" r:id="R528e062ed6084c96"/>
    <p:sldId xmlns:r="http://schemas.openxmlformats.org/officeDocument/2006/relationships" id="335" r:id="Rc406ec8f464f47d8"/>
    <p:sldId xmlns:r="http://schemas.openxmlformats.org/officeDocument/2006/relationships" id="336" r:id="Rbed1f083a47f4830"/>
    <p:sldId xmlns:r="http://schemas.openxmlformats.org/officeDocument/2006/relationships" id="337" r:id="R93c55da390bb4b24"/>
    <p:sldId xmlns:r="http://schemas.openxmlformats.org/officeDocument/2006/relationships" id="338" r:id="Rfeaf261d564140dc"/>
    <p:sldId xmlns:r="http://schemas.openxmlformats.org/officeDocument/2006/relationships" id="339" r:id="Re5a6a105f39a4ea7"/>
    <p:sldId xmlns:r="http://schemas.openxmlformats.org/officeDocument/2006/relationships" id="340" r:id="R431cf60b2a074e63"/>
    <p:sldId xmlns:r="http://schemas.openxmlformats.org/officeDocument/2006/relationships" id="341" r:id="R5f047a4731824424"/>
    <p:sldId xmlns:r="http://schemas.openxmlformats.org/officeDocument/2006/relationships" id="342" r:id="Ra260972f6f07436a"/>
    <p:sldId xmlns:r="http://schemas.openxmlformats.org/officeDocument/2006/relationships" id="343" r:id="R7efe772c1d61409f"/>
    <p:sldId xmlns:r="http://schemas.openxmlformats.org/officeDocument/2006/relationships" id="344" r:id="R4de05ffb00fa4c7a"/>
    <p:sldId xmlns:r="http://schemas.openxmlformats.org/officeDocument/2006/relationships" id="345" r:id="R614377d1bd39472a"/>
    <p:sldId xmlns:r="http://schemas.openxmlformats.org/officeDocument/2006/relationships" id="346" r:id="R14e8caae5c754bbb"/>
    <p:sldId xmlns:r="http://schemas.openxmlformats.org/officeDocument/2006/relationships" id="347" r:id="R75a7196c2dbc4980"/>
    <p:sldId xmlns:r="http://schemas.openxmlformats.org/officeDocument/2006/relationships" id="348" r:id="R162c7f6322874b52"/>
    <p:sldId xmlns:r="http://schemas.openxmlformats.org/officeDocument/2006/relationships" id="349" r:id="R590e45f5862a4f30"/>
    <p:sldId xmlns:r="http://schemas.openxmlformats.org/officeDocument/2006/relationships" id="350" r:id="R29b4551c5d954d28"/>
    <p:sldId xmlns:r="http://schemas.openxmlformats.org/officeDocument/2006/relationships" id="351" r:id="Rbef312510fc84e6a"/>
    <p:sldId xmlns:r="http://schemas.openxmlformats.org/officeDocument/2006/relationships" id="352" r:id="R4e4f8487373e4157"/>
    <p:sldId xmlns:r="http://schemas.openxmlformats.org/officeDocument/2006/relationships" id="353" r:id="R647464d2a6644ed1"/>
    <p:sldId xmlns:r="http://schemas.openxmlformats.org/officeDocument/2006/relationships" id="354" r:id="R4e0cb313dfa34d9d"/>
    <p:sldId xmlns:r="http://schemas.openxmlformats.org/officeDocument/2006/relationships" id="355" r:id="Rf274b99904574568"/>
    <p:sldId xmlns:r="http://schemas.openxmlformats.org/officeDocument/2006/relationships" id="356" r:id="Rf4666ea1b3944e99"/>
    <p:sldId xmlns:r="http://schemas.openxmlformats.org/officeDocument/2006/relationships" id="357" r:id="R15ef0a4b11eb429e"/>
    <p:sldId xmlns:r="http://schemas.openxmlformats.org/officeDocument/2006/relationships" id="358" r:id="R21abe4f0bdd14285"/>
    <p:sldId xmlns:r="http://schemas.openxmlformats.org/officeDocument/2006/relationships" id="359" r:id="R6a1b65b330cc4f09"/>
    <p:sldId xmlns:r="http://schemas.openxmlformats.org/officeDocument/2006/relationships" id="360" r:id="Rbcf8b9268b6544ce"/>
    <p:sldId xmlns:r="http://schemas.openxmlformats.org/officeDocument/2006/relationships" id="361" r:id="R17ab0d0f5b144816"/>
    <p:sldId xmlns:r="http://schemas.openxmlformats.org/officeDocument/2006/relationships" id="362" r:id="Rc0c640ba9b6f469a"/>
    <p:sldId xmlns:r="http://schemas.openxmlformats.org/officeDocument/2006/relationships" id="363" r:id="R41e9bd8d0fd04a0e"/>
    <p:sldId xmlns:r="http://schemas.openxmlformats.org/officeDocument/2006/relationships" id="364" r:id="R20a0ac55ec024ce6"/>
    <p:sldId xmlns:r="http://schemas.openxmlformats.org/officeDocument/2006/relationships" id="365" r:id="Rbb4f195ce3ac4208"/>
    <p:sldId xmlns:r="http://schemas.openxmlformats.org/officeDocument/2006/relationships" id="366" r:id="R760d312502764193"/>
    <p:sldId xmlns:r="http://schemas.openxmlformats.org/officeDocument/2006/relationships" id="367" r:id="R4ef162ef299542f0"/>
    <p:sldId xmlns:r="http://schemas.openxmlformats.org/officeDocument/2006/relationships" id="368" r:id="R6a08bb065b66480e"/>
    <p:sldId xmlns:r="http://schemas.openxmlformats.org/officeDocument/2006/relationships" id="369" r:id="R60365358b5c74005"/>
    <p:sldId xmlns:r="http://schemas.openxmlformats.org/officeDocument/2006/relationships" id="370" r:id="R9f436252d4a24022"/>
    <p:sldId xmlns:r="http://schemas.openxmlformats.org/officeDocument/2006/relationships" id="371" r:id="Rc8703159dff84556"/>
    <p:sldId xmlns:r="http://schemas.openxmlformats.org/officeDocument/2006/relationships" id="372" r:id="Rb1a4f5b3ad4143b5"/>
    <p:sldId xmlns:r="http://schemas.openxmlformats.org/officeDocument/2006/relationships" id="373" r:id="Rae5cb2074e5145f1"/>
    <p:sldId xmlns:r="http://schemas.openxmlformats.org/officeDocument/2006/relationships" id="374" r:id="Rbe8a975b278f4afa"/>
    <p:sldId xmlns:r="http://schemas.openxmlformats.org/officeDocument/2006/relationships" id="375" r:id="Rd7d516ce5686434f"/>
    <p:sldId xmlns:r="http://schemas.openxmlformats.org/officeDocument/2006/relationships" id="376" r:id="R90d6d37232e54673"/>
    <p:sldId xmlns:r="http://schemas.openxmlformats.org/officeDocument/2006/relationships" id="377" r:id="R63849ddc5f32443b"/>
    <p:sldId xmlns:r="http://schemas.openxmlformats.org/officeDocument/2006/relationships" id="378" r:id="R88c3998c630b4162"/>
    <p:sldId xmlns:r="http://schemas.openxmlformats.org/officeDocument/2006/relationships" id="379" r:id="Ra0c78ea1fd2f4920"/>
    <p:sldId xmlns:r="http://schemas.openxmlformats.org/officeDocument/2006/relationships" id="380" r:id="Ra2fbb5f662e843a4"/>
    <p:sldId xmlns:r="http://schemas.openxmlformats.org/officeDocument/2006/relationships" id="381" r:id="Rd61b68f7393e4d3e"/>
    <p:sldId xmlns:r="http://schemas.openxmlformats.org/officeDocument/2006/relationships" id="382" r:id="Ra6c9d7852a8440ba"/>
    <p:sldId xmlns:r="http://schemas.openxmlformats.org/officeDocument/2006/relationships" id="383" r:id="Rbf887f52770d4a28"/>
    <p:sldId xmlns:r="http://schemas.openxmlformats.org/officeDocument/2006/relationships" id="384" r:id="R7fc93ef67335426b"/>
    <p:sldId xmlns:r="http://schemas.openxmlformats.org/officeDocument/2006/relationships" id="385" r:id="R657d5c783d614e2b"/>
    <p:sldId xmlns:r="http://schemas.openxmlformats.org/officeDocument/2006/relationships" id="386" r:id="R0a40cb35d8864c03"/>
    <p:sldId xmlns:r="http://schemas.openxmlformats.org/officeDocument/2006/relationships" id="387" r:id="R88c8b26c66cc4c0e"/>
    <p:sldId xmlns:r="http://schemas.openxmlformats.org/officeDocument/2006/relationships" id="388" r:id="Re0fd164fc845487d"/>
    <p:sldId xmlns:r="http://schemas.openxmlformats.org/officeDocument/2006/relationships" id="389" r:id="Re2efc50fd65f4251"/>
    <p:sldId xmlns:r="http://schemas.openxmlformats.org/officeDocument/2006/relationships" id="390" r:id="R663a31ec16524771"/>
    <p:sldId xmlns:r="http://schemas.openxmlformats.org/officeDocument/2006/relationships" id="391" r:id="Ra3717b7b12f94093"/>
    <p:sldId xmlns:r="http://schemas.openxmlformats.org/officeDocument/2006/relationships" id="392" r:id="R6aac5b5b44b04ad5"/>
    <p:sldId xmlns:r="http://schemas.openxmlformats.org/officeDocument/2006/relationships" id="393" r:id="R1a466bf9d21a4d5d"/>
    <p:sldId xmlns:r="http://schemas.openxmlformats.org/officeDocument/2006/relationships" id="394" r:id="R67c68f18a74a4c65"/>
    <p:sldId xmlns:r="http://schemas.openxmlformats.org/officeDocument/2006/relationships" id="395" r:id="R045c026e12f34c8b"/>
    <p:sldId xmlns:r="http://schemas.openxmlformats.org/officeDocument/2006/relationships" id="396" r:id="Rc084a38935774bf6"/>
    <p:sldId xmlns:r="http://schemas.openxmlformats.org/officeDocument/2006/relationships" id="397" r:id="Ref1ed7d97aa94588"/>
    <p:sldId xmlns:r="http://schemas.openxmlformats.org/officeDocument/2006/relationships" id="398" r:id="R4438404221744fb5"/>
    <p:sldId xmlns:r="http://schemas.openxmlformats.org/officeDocument/2006/relationships" id="399" r:id="R192df36e390f49b0"/>
    <p:sldId xmlns:r="http://schemas.openxmlformats.org/officeDocument/2006/relationships" id="400" r:id="Re67247d5ad2c4c97"/>
    <p:sldId xmlns:r="http://schemas.openxmlformats.org/officeDocument/2006/relationships" id="401" r:id="Rfcde082db1e74741"/>
    <p:sldId xmlns:r="http://schemas.openxmlformats.org/officeDocument/2006/relationships" id="402" r:id="Ra96c83bc11be4950"/>
    <p:sldId xmlns:r="http://schemas.openxmlformats.org/officeDocument/2006/relationships" id="403" r:id="R4cf9041d62ee4bd7"/>
    <p:sldId xmlns:r="http://schemas.openxmlformats.org/officeDocument/2006/relationships" id="404" r:id="Rf9cdfb2131f24564"/>
    <p:sldId xmlns:r="http://schemas.openxmlformats.org/officeDocument/2006/relationships" id="405" r:id="R94053a1bcdda4e4c"/>
    <p:sldId xmlns:r="http://schemas.openxmlformats.org/officeDocument/2006/relationships" id="406" r:id="Re02610bc7ac94485"/>
    <p:sldId xmlns:r="http://schemas.openxmlformats.org/officeDocument/2006/relationships" id="407" r:id="R7b4884c1925e40e8"/>
    <p:sldId xmlns:r="http://schemas.openxmlformats.org/officeDocument/2006/relationships" id="408" r:id="Rbc3cf31d170d4777"/>
    <p:sldId xmlns:r="http://schemas.openxmlformats.org/officeDocument/2006/relationships" id="409" r:id="R45bb6f7523304fc8"/>
    <p:sldId xmlns:r="http://schemas.openxmlformats.org/officeDocument/2006/relationships" id="410" r:id="R2f67a21d6dbe4ff3"/>
    <p:sldId xmlns:r="http://schemas.openxmlformats.org/officeDocument/2006/relationships" id="411" r:id="R8f99438af37d4576"/>
    <p:sldId xmlns:r="http://schemas.openxmlformats.org/officeDocument/2006/relationships" id="412" r:id="R5913222b01404d52"/>
    <p:sldId xmlns:r="http://schemas.openxmlformats.org/officeDocument/2006/relationships" id="413" r:id="Reeb3a663437d4c3b"/>
    <p:sldId xmlns:r="http://schemas.openxmlformats.org/officeDocument/2006/relationships" id="414" r:id="Ree795e1be73b4795"/>
    <p:sldId xmlns:r="http://schemas.openxmlformats.org/officeDocument/2006/relationships" id="415" r:id="R76ea7c91b49e47cc"/>
    <p:sldId xmlns:r="http://schemas.openxmlformats.org/officeDocument/2006/relationships" id="416" r:id="R797af7ea63e94683"/>
    <p:sldId xmlns:r="http://schemas.openxmlformats.org/officeDocument/2006/relationships" id="417" r:id="R39a2793c088b4052"/>
    <p:sldId xmlns:r="http://schemas.openxmlformats.org/officeDocument/2006/relationships" id="418" r:id="R9ed46ece4fa54822"/>
    <p:sldId xmlns:r="http://schemas.openxmlformats.org/officeDocument/2006/relationships" id="419" r:id="R172e20e3a5524530"/>
    <p:sldId xmlns:r="http://schemas.openxmlformats.org/officeDocument/2006/relationships" id="420" r:id="Rbbb128fe64a34886"/>
    <p:sldId xmlns:r="http://schemas.openxmlformats.org/officeDocument/2006/relationships" id="421" r:id="Rb95d406af95b45c1"/>
    <p:sldId xmlns:r="http://schemas.openxmlformats.org/officeDocument/2006/relationships" id="422" r:id="Rf3972aa72dfa448b"/>
    <p:sldId xmlns:r="http://schemas.openxmlformats.org/officeDocument/2006/relationships" id="423" r:id="R123163eb4ee744ed"/>
    <p:sldId xmlns:r="http://schemas.openxmlformats.org/officeDocument/2006/relationships" id="424" r:id="Ra2b2056382ea4e69"/>
    <p:sldId xmlns:r="http://schemas.openxmlformats.org/officeDocument/2006/relationships" id="425" r:id="R0e3e4f6960d140bb"/>
    <p:sldId xmlns:r="http://schemas.openxmlformats.org/officeDocument/2006/relationships" id="426" r:id="Rc013e886e13849e6"/>
    <p:sldId xmlns:r="http://schemas.openxmlformats.org/officeDocument/2006/relationships" id="427" r:id="Rb381d4f34aa14a0a"/>
    <p:sldId xmlns:r="http://schemas.openxmlformats.org/officeDocument/2006/relationships" id="428" r:id="Rfd4ad119d4d741ca"/>
    <p:sldId xmlns:r="http://schemas.openxmlformats.org/officeDocument/2006/relationships" id="429" r:id="R6f7fe4362ac442cd"/>
    <p:sldId xmlns:r="http://schemas.openxmlformats.org/officeDocument/2006/relationships" id="430" r:id="R8420881309904956"/>
    <p:sldId xmlns:r="http://schemas.openxmlformats.org/officeDocument/2006/relationships" id="431" r:id="Ra84f9480c8fa46ff"/>
    <p:sldId xmlns:r="http://schemas.openxmlformats.org/officeDocument/2006/relationships" id="432" r:id="R734b1e6a80c7433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d32bc1b3d6b49dd" /><Relationship Type="http://schemas.openxmlformats.org/officeDocument/2006/relationships/slideMaster" Target="/ppt/slideMasters/slideMaster1.xml" Id="Rb61c0055565f4661" /><Relationship Type="http://schemas.openxmlformats.org/officeDocument/2006/relationships/notesMaster" Target="/ppt/notesMasters/notesMaster1.xml" Id="Rde44c00ae4c340e2" /><Relationship Type="http://schemas.openxmlformats.org/officeDocument/2006/relationships/presProps" Target="/ppt/presProps.xml" Id="R7abc44b7015d47d6" /><Relationship Type="http://schemas.openxmlformats.org/officeDocument/2006/relationships/tableStyles" Target="/ppt/tableStyles.xml" Id="R563cec49fda94b22" /><Relationship Type="http://schemas.openxmlformats.org/officeDocument/2006/relationships/slide" Target="/ppt/slides/slide1.xml" Id="Ra6da8c7ea5cd4869" /><Relationship Type="http://schemas.openxmlformats.org/officeDocument/2006/relationships/slide" Target="/ppt/slides/slide2.xml" Id="R987bf06faa87428d" /><Relationship Type="http://schemas.openxmlformats.org/officeDocument/2006/relationships/slide" Target="/ppt/slides/slide3.xml" Id="Rc4aabc4f3f204447" /><Relationship Type="http://schemas.openxmlformats.org/officeDocument/2006/relationships/slide" Target="/ppt/slides/slide4.xml" Id="R4c645b63564949c7" /><Relationship Type="http://schemas.openxmlformats.org/officeDocument/2006/relationships/slide" Target="/ppt/slides/slide5.xml" Id="R1367a5b9e511450b" /><Relationship Type="http://schemas.openxmlformats.org/officeDocument/2006/relationships/slide" Target="/ppt/slides/slide6.xml" Id="Rbe1e446f216b4735" /><Relationship Type="http://schemas.openxmlformats.org/officeDocument/2006/relationships/slide" Target="/ppt/slides/slide7.xml" Id="Rae8b41df94304ada" /><Relationship Type="http://schemas.openxmlformats.org/officeDocument/2006/relationships/slide" Target="/ppt/slides/slide8.xml" Id="Rf0b605bce3c64891" /><Relationship Type="http://schemas.openxmlformats.org/officeDocument/2006/relationships/slide" Target="/ppt/slides/slide9.xml" Id="R66527b8e9e024cff" /><Relationship Type="http://schemas.openxmlformats.org/officeDocument/2006/relationships/slide" Target="/ppt/slides/slide10.xml" Id="R0535d4d1bbde4815" /><Relationship Type="http://schemas.openxmlformats.org/officeDocument/2006/relationships/slide" Target="/ppt/slides/slide11.xml" Id="R039989112d6a4d5c" /><Relationship Type="http://schemas.openxmlformats.org/officeDocument/2006/relationships/slide" Target="/ppt/slides/slide12.xml" Id="R284ef0e1a07d45bf" /><Relationship Type="http://schemas.openxmlformats.org/officeDocument/2006/relationships/slide" Target="/ppt/slides/slide13.xml" Id="R575158b25af44466" /><Relationship Type="http://schemas.openxmlformats.org/officeDocument/2006/relationships/slide" Target="/ppt/slides/slide14.xml" Id="R0f0c8c5152db4244" /><Relationship Type="http://schemas.openxmlformats.org/officeDocument/2006/relationships/slide" Target="/ppt/slides/slide15.xml" Id="R33322bde54b4453c" /><Relationship Type="http://schemas.openxmlformats.org/officeDocument/2006/relationships/slide" Target="/ppt/slides/slide16.xml" Id="R88ba4af9aaa84b0d" /><Relationship Type="http://schemas.openxmlformats.org/officeDocument/2006/relationships/slide" Target="/ppt/slides/slide17.xml" Id="Re7673f40d7af47a3" /><Relationship Type="http://schemas.openxmlformats.org/officeDocument/2006/relationships/slide" Target="/ppt/slides/slide18.xml" Id="Red594cbbdadc4db1" /><Relationship Type="http://schemas.openxmlformats.org/officeDocument/2006/relationships/slide" Target="/ppt/slides/slide19.xml" Id="Ra84cf93a3f154c52" /><Relationship Type="http://schemas.openxmlformats.org/officeDocument/2006/relationships/slide" Target="/ppt/slides/slide20.xml" Id="Rd5cfb5c239f44577" /><Relationship Type="http://schemas.openxmlformats.org/officeDocument/2006/relationships/slide" Target="/ppt/slides/slide21.xml" Id="R21357e374beb4afc" /><Relationship Type="http://schemas.openxmlformats.org/officeDocument/2006/relationships/slide" Target="/ppt/slides/slide22.xml" Id="Rf4d4c12dc9a6465b" /><Relationship Type="http://schemas.openxmlformats.org/officeDocument/2006/relationships/slide" Target="/ppt/slides/slide23.xml" Id="R6d46da69098b4d7f" /><Relationship Type="http://schemas.openxmlformats.org/officeDocument/2006/relationships/slide" Target="/ppt/slides/slide24.xml" Id="R51a3eff1697241f5" /><Relationship Type="http://schemas.openxmlformats.org/officeDocument/2006/relationships/slide" Target="/ppt/slides/slide25.xml" Id="Rd1eb04cea9724571" /><Relationship Type="http://schemas.openxmlformats.org/officeDocument/2006/relationships/slide" Target="/ppt/slides/slide26.xml" Id="R80cde504b27d49a6" /><Relationship Type="http://schemas.openxmlformats.org/officeDocument/2006/relationships/slide" Target="/ppt/slides/slide27.xml" Id="R624a4b0c81cc4f47" /><Relationship Type="http://schemas.openxmlformats.org/officeDocument/2006/relationships/slide" Target="/ppt/slides/slide28.xml" Id="R42c6206a37f14ab1" /><Relationship Type="http://schemas.openxmlformats.org/officeDocument/2006/relationships/slide" Target="/ppt/slides/slide29.xml" Id="Ra1c761a2155b4eee" /><Relationship Type="http://schemas.openxmlformats.org/officeDocument/2006/relationships/slide" Target="/ppt/slides/slide30.xml" Id="Rd49e22f49e4142ba" /><Relationship Type="http://schemas.openxmlformats.org/officeDocument/2006/relationships/slide" Target="/ppt/slides/slide31.xml" Id="R3df6aa00f8f64519" /><Relationship Type="http://schemas.openxmlformats.org/officeDocument/2006/relationships/slide" Target="/ppt/slides/slide32.xml" Id="Rf0616eb2a96b4928" /><Relationship Type="http://schemas.openxmlformats.org/officeDocument/2006/relationships/slide" Target="/ppt/slides/slide33.xml" Id="R0aa751f4226e48c5" /><Relationship Type="http://schemas.openxmlformats.org/officeDocument/2006/relationships/slide" Target="/ppt/slides/slide34.xml" Id="R13ad8b0ff3214a2a" /><Relationship Type="http://schemas.openxmlformats.org/officeDocument/2006/relationships/slide" Target="/ppt/slides/slide35.xml" Id="Ra57644263c474a77" /><Relationship Type="http://schemas.openxmlformats.org/officeDocument/2006/relationships/slide" Target="/ppt/slides/slide36.xml" Id="R579304be5eff4b59" /><Relationship Type="http://schemas.openxmlformats.org/officeDocument/2006/relationships/slide" Target="/ppt/slides/slide37.xml" Id="R518433cd03a74ffd" /><Relationship Type="http://schemas.openxmlformats.org/officeDocument/2006/relationships/slide" Target="/ppt/slides/slide38.xml" Id="Ra6ac9ee949224710" /><Relationship Type="http://schemas.openxmlformats.org/officeDocument/2006/relationships/slide" Target="/ppt/slides/slide39.xml" Id="Raa6c424b1b26401f" /><Relationship Type="http://schemas.openxmlformats.org/officeDocument/2006/relationships/slide" Target="/ppt/slides/slide40.xml" Id="Rc6633976b31c46ed" /><Relationship Type="http://schemas.openxmlformats.org/officeDocument/2006/relationships/slide" Target="/ppt/slides/slide41.xml" Id="Rf75797fd2321405c" /><Relationship Type="http://schemas.openxmlformats.org/officeDocument/2006/relationships/slide" Target="/ppt/slides/slide42.xml" Id="R6842bec7b1934b5a" /><Relationship Type="http://schemas.openxmlformats.org/officeDocument/2006/relationships/slide" Target="/ppt/slides/slide43.xml" Id="R3b652cd0fa44409a" /><Relationship Type="http://schemas.openxmlformats.org/officeDocument/2006/relationships/slide" Target="/ppt/slides/slide44.xml" Id="Rfb065ee73ec34dae" /><Relationship Type="http://schemas.openxmlformats.org/officeDocument/2006/relationships/slide" Target="/ppt/slides/slide45.xml" Id="Re7f1eccba9844362" /><Relationship Type="http://schemas.openxmlformats.org/officeDocument/2006/relationships/slide" Target="/ppt/slides/slide46.xml" Id="R1b85e5acc2d24b0a" /><Relationship Type="http://schemas.openxmlformats.org/officeDocument/2006/relationships/slide" Target="/ppt/slides/slide47.xml" Id="Re65857d8d8c343bb" /><Relationship Type="http://schemas.openxmlformats.org/officeDocument/2006/relationships/slide" Target="/ppt/slides/slide48.xml" Id="Rf2613bafd80d4838" /><Relationship Type="http://schemas.openxmlformats.org/officeDocument/2006/relationships/slide" Target="/ppt/slides/slide49.xml" Id="Re5e98a632adc4ca2" /><Relationship Type="http://schemas.openxmlformats.org/officeDocument/2006/relationships/slide" Target="/ppt/slides/slide50.xml" Id="Rc0310fe8795f438a" /><Relationship Type="http://schemas.openxmlformats.org/officeDocument/2006/relationships/slide" Target="/ppt/slides/slide51.xml" Id="Rbdb620dee4894d4a" /><Relationship Type="http://schemas.openxmlformats.org/officeDocument/2006/relationships/slide" Target="/ppt/slides/slide52.xml" Id="R22b9e34934d44d95" /><Relationship Type="http://schemas.openxmlformats.org/officeDocument/2006/relationships/slide" Target="/ppt/slides/slide53.xml" Id="R608c24b3685a41d3" /><Relationship Type="http://schemas.openxmlformats.org/officeDocument/2006/relationships/slide" Target="/ppt/slides/slide54.xml" Id="R39eed86939c94f96" /><Relationship Type="http://schemas.openxmlformats.org/officeDocument/2006/relationships/slide" Target="/ppt/slides/slide55.xml" Id="Ra13071cd53624f41" /><Relationship Type="http://schemas.openxmlformats.org/officeDocument/2006/relationships/slide" Target="/ppt/slides/slide56.xml" Id="R3c85705e824e42aa" /><Relationship Type="http://schemas.openxmlformats.org/officeDocument/2006/relationships/slide" Target="/ppt/slides/slide57.xml" Id="R44455ed4cd9541dd" /><Relationship Type="http://schemas.openxmlformats.org/officeDocument/2006/relationships/slide" Target="/ppt/slides/slide58.xml" Id="R84bf7f715c1845d3" /><Relationship Type="http://schemas.openxmlformats.org/officeDocument/2006/relationships/slide" Target="/ppt/slides/slide59.xml" Id="Ra610318ef7b34b4f" /><Relationship Type="http://schemas.openxmlformats.org/officeDocument/2006/relationships/slide" Target="/ppt/slides/slide60.xml" Id="R13c8ae1569d54ec9" /><Relationship Type="http://schemas.openxmlformats.org/officeDocument/2006/relationships/slide" Target="/ppt/slides/slide61.xml" Id="R85d374b0c28a442d" /><Relationship Type="http://schemas.openxmlformats.org/officeDocument/2006/relationships/slide" Target="/ppt/slides/slide62.xml" Id="R29a3b55414424f87" /><Relationship Type="http://schemas.openxmlformats.org/officeDocument/2006/relationships/slide" Target="/ppt/slides/slide63.xml" Id="R18c027c3b7744c26" /><Relationship Type="http://schemas.openxmlformats.org/officeDocument/2006/relationships/slide" Target="/ppt/slides/slide64.xml" Id="R95ffbc6bc2274529" /><Relationship Type="http://schemas.openxmlformats.org/officeDocument/2006/relationships/slide" Target="/ppt/slides/slide65.xml" Id="R2f88f26cc95144ad" /><Relationship Type="http://schemas.openxmlformats.org/officeDocument/2006/relationships/slide" Target="/ppt/slides/slide66.xml" Id="R5bd39931a55d4640" /><Relationship Type="http://schemas.openxmlformats.org/officeDocument/2006/relationships/slide" Target="/ppt/slides/slide67.xml" Id="R2a46d01ab3244d9c" /><Relationship Type="http://schemas.openxmlformats.org/officeDocument/2006/relationships/slide" Target="/ppt/slides/slide68.xml" Id="Ra8bb5371da3b40f4" /><Relationship Type="http://schemas.openxmlformats.org/officeDocument/2006/relationships/slide" Target="/ppt/slides/slide69.xml" Id="Rbf7d81c4569644b2" /><Relationship Type="http://schemas.openxmlformats.org/officeDocument/2006/relationships/slide" Target="/ppt/slides/slide70.xml" Id="R03c0e55358e24e33" /><Relationship Type="http://schemas.openxmlformats.org/officeDocument/2006/relationships/slide" Target="/ppt/slides/slide71.xml" Id="R6b62e4b8db1d4a35" /><Relationship Type="http://schemas.openxmlformats.org/officeDocument/2006/relationships/slide" Target="/ppt/slides/slide72.xml" Id="R031206a3e07b4cef" /><Relationship Type="http://schemas.openxmlformats.org/officeDocument/2006/relationships/slide" Target="/ppt/slides/slide73.xml" Id="R1ef0bd77014c4f43" /><Relationship Type="http://schemas.openxmlformats.org/officeDocument/2006/relationships/slide" Target="/ppt/slides/slide74.xml" Id="Rbc4df6a56ff94a4c" /><Relationship Type="http://schemas.openxmlformats.org/officeDocument/2006/relationships/slide" Target="/ppt/slides/slide75.xml" Id="R01643ca4ed8e461c" /><Relationship Type="http://schemas.openxmlformats.org/officeDocument/2006/relationships/slide" Target="/ppt/slides/slide76.xml" Id="Rfa8dc8b280354dfe" /><Relationship Type="http://schemas.openxmlformats.org/officeDocument/2006/relationships/slide" Target="/ppt/slides/slide77.xml" Id="R2c9bc06c31984887" /><Relationship Type="http://schemas.openxmlformats.org/officeDocument/2006/relationships/slide" Target="/ppt/slides/slide78.xml" Id="R329cb3ad413f46bf" /><Relationship Type="http://schemas.openxmlformats.org/officeDocument/2006/relationships/slide" Target="/ppt/slides/slide79.xml" Id="R528e062ed6084c96" /><Relationship Type="http://schemas.openxmlformats.org/officeDocument/2006/relationships/slide" Target="/ppt/slides/slide80.xml" Id="Rc406ec8f464f47d8" /><Relationship Type="http://schemas.openxmlformats.org/officeDocument/2006/relationships/slide" Target="/ppt/slides/slide81.xml" Id="Rbed1f083a47f4830" /><Relationship Type="http://schemas.openxmlformats.org/officeDocument/2006/relationships/slide" Target="/ppt/slides/slide82.xml" Id="R93c55da390bb4b24" /><Relationship Type="http://schemas.openxmlformats.org/officeDocument/2006/relationships/slide" Target="/ppt/slides/slide83.xml" Id="Rfeaf261d564140dc" /><Relationship Type="http://schemas.openxmlformats.org/officeDocument/2006/relationships/slide" Target="/ppt/slides/slide84.xml" Id="Re5a6a105f39a4ea7" /><Relationship Type="http://schemas.openxmlformats.org/officeDocument/2006/relationships/slide" Target="/ppt/slides/slide85.xml" Id="R431cf60b2a074e63" /><Relationship Type="http://schemas.openxmlformats.org/officeDocument/2006/relationships/slide" Target="/ppt/slides/slide86.xml" Id="R5f047a4731824424" /><Relationship Type="http://schemas.openxmlformats.org/officeDocument/2006/relationships/slide" Target="/ppt/slides/slide87.xml" Id="Ra260972f6f07436a" /><Relationship Type="http://schemas.openxmlformats.org/officeDocument/2006/relationships/slide" Target="/ppt/slides/slide88.xml" Id="R7efe772c1d61409f" /><Relationship Type="http://schemas.openxmlformats.org/officeDocument/2006/relationships/slide" Target="/ppt/slides/slide89.xml" Id="R4de05ffb00fa4c7a" /><Relationship Type="http://schemas.openxmlformats.org/officeDocument/2006/relationships/slide" Target="/ppt/slides/slide90.xml" Id="R614377d1bd39472a" /><Relationship Type="http://schemas.openxmlformats.org/officeDocument/2006/relationships/slide" Target="/ppt/slides/slide91.xml" Id="R14e8caae5c754bbb" /><Relationship Type="http://schemas.openxmlformats.org/officeDocument/2006/relationships/slide" Target="/ppt/slides/slide92.xml" Id="R75a7196c2dbc4980" /><Relationship Type="http://schemas.openxmlformats.org/officeDocument/2006/relationships/slide" Target="/ppt/slides/slide93.xml" Id="R162c7f6322874b52" /><Relationship Type="http://schemas.openxmlformats.org/officeDocument/2006/relationships/slide" Target="/ppt/slides/slide94.xml" Id="R590e45f5862a4f30" /><Relationship Type="http://schemas.openxmlformats.org/officeDocument/2006/relationships/slide" Target="/ppt/slides/slide95.xml" Id="R29b4551c5d954d28" /><Relationship Type="http://schemas.openxmlformats.org/officeDocument/2006/relationships/slide" Target="/ppt/slides/slide96.xml" Id="Rbef312510fc84e6a" /><Relationship Type="http://schemas.openxmlformats.org/officeDocument/2006/relationships/slide" Target="/ppt/slides/slide97.xml" Id="R4e4f8487373e4157" /><Relationship Type="http://schemas.openxmlformats.org/officeDocument/2006/relationships/slide" Target="/ppt/slides/slide98.xml" Id="R647464d2a6644ed1" /><Relationship Type="http://schemas.openxmlformats.org/officeDocument/2006/relationships/slide" Target="/ppt/slides/slide99.xml" Id="R4e0cb313dfa34d9d" /><Relationship Type="http://schemas.openxmlformats.org/officeDocument/2006/relationships/slide" Target="/ppt/slides/slide100.xml" Id="Rf274b99904574568" /><Relationship Type="http://schemas.openxmlformats.org/officeDocument/2006/relationships/slide" Target="/ppt/slides/slide101.xml" Id="Rf4666ea1b3944e99" /><Relationship Type="http://schemas.openxmlformats.org/officeDocument/2006/relationships/slide" Target="/ppt/slides/slide102.xml" Id="R15ef0a4b11eb429e" /><Relationship Type="http://schemas.openxmlformats.org/officeDocument/2006/relationships/slide" Target="/ppt/slides/slide103.xml" Id="R21abe4f0bdd14285" /><Relationship Type="http://schemas.openxmlformats.org/officeDocument/2006/relationships/slide" Target="/ppt/slides/slide104.xml" Id="R6a1b65b330cc4f09" /><Relationship Type="http://schemas.openxmlformats.org/officeDocument/2006/relationships/slide" Target="/ppt/slides/slide105.xml" Id="Rbcf8b9268b6544ce" /><Relationship Type="http://schemas.openxmlformats.org/officeDocument/2006/relationships/slide" Target="/ppt/slides/slide106.xml" Id="R17ab0d0f5b144816" /><Relationship Type="http://schemas.openxmlformats.org/officeDocument/2006/relationships/slide" Target="/ppt/slides/slide107.xml" Id="Rc0c640ba9b6f469a" /><Relationship Type="http://schemas.openxmlformats.org/officeDocument/2006/relationships/slide" Target="/ppt/slides/slide108.xml" Id="R41e9bd8d0fd04a0e" /><Relationship Type="http://schemas.openxmlformats.org/officeDocument/2006/relationships/slide" Target="/ppt/slides/slide109.xml" Id="R20a0ac55ec024ce6" /><Relationship Type="http://schemas.openxmlformats.org/officeDocument/2006/relationships/slide" Target="/ppt/slides/slide110.xml" Id="Rbb4f195ce3ac4208" /><Relationship Type="http://schemas.openxmlformats.org/officeDocument/2006/relationships/slide" Target="/ppt/slides/slide111.xml" Id="R760d312502764193" /><Relationship Type="http://schemas.openxmlformats.org/officeDocument/2006/relationships/slide" Target="/ppt/slides/slide112.xml" Id="R4ef162ef299542f0" /><Relationship Type="http://schemas.openxmlformats.org/officeDocument/2006/relationships/slide" Target="/ppt/slides/slide113.xml" Id="R6a08bb065b66480e" /><Relationship Type="http://schemas.openxmlformats.org/officeDocument/2006/relationships/slide" Target="/ppt/slides/slide114.xml" Id="R60365358b5c74005" /><Relationship Type="http://schemas.openxmlformats.org/officeDocument/2006/relationships/slide" Target="/ppt/slides/slide115.xml" Id="R9f436252d4a24022" /><Relationship Type="http://schemas.openxmlformats.org/officeDocument/2006/relationships/slide" Target="/ppt/slides/slide116.xml" Id="Rc8703159dff84556" /><Relationship Type="http://schemas.openxmlformats.org/officeDocument/2006/relationships/slide" Target="/ppt/slides/slide117.xml" Id="Rb1a4f5b3ad4143b5" /><Relationship Type="http://schemas.openxmlformats.org/officeDocument/2006/relationships/slide" Target="/ppt/slides/slide118.xml" Id="Rae5cb2074e5145f1" /><Relationship Type="http://schemas.openxmlformats.org/officeDocument/2006/relationships/slide" Target="/ppt/slides/slide119.xml" Id="Rbe8a975b278f4afa" /><Relationship Type="http://schemas.openxmlformats.org/officeDocument/2006/relationships/slide" Target="/ppt/slides/slide120.xml" Id="Rd7d516ce5686434f" /><Relationship Type="http://schemas.openxmlformats.org/officeDocument/2006/relationships/slide" Target="/ppt/slides/slide121.xml" Id="R90d6d37232e54673" /><Relationship Type="http://schemas.openxmlformats.org/officeDocument/2006/relationships/slide" Target="/ppt/slides/slide122.xml" Id="R63849ddc5f32443b" /><Relationship Type="http://schemas.openxmlformats.org/officeDocument/2006/relationships/slide" Target="/ppt/slides/slide123.xml" Id="R88c3998c630b4162" /><Relationship Type="http://schemas.openxmlformats.org/officeDocument/2006/relationships/slide" Target="/ppt/slides/slide124.xml" Id="Ra0c78ea1fd2f4920" /><Relationship Type="http://schemas.openxmlformats.org/officeDocument/2006/relationships/slide" Target="/ppt/slides/slide125.xml" Id="Ra2fbb5f662e843a4" /><Relationship Type="http://schemas.openxmlformats.org/officeDocument/2006/relationships/slide" Target="/ppt/slides/slide126.xml" Id="Rd61b68f7393e4d3e" /><Relationship Type="http://schemas.openxmlformats.org/officeDocument/2006/relationships/slide" Target="/ppt/slides/slide127.xml" Id="Ra6c9d7852a8440ba" /><Relationship Type="http://schemas.openxmlformats.org/officeDocument/2006/relationships/slide" Target="/ppt/slides/slide128.xml" Id="Rbf887f52770d4a28" /><Relationship Type="http://schemas.openxmlformats.org/officeDocument/2006/relationships/slide" Target="/ppt/slides/slide129.xml" Id="R7fc93ef67335426b" /><Relationship Type="http://schemas.openxmlformats.org/officeDocument/2006/relationships/slide" Target="/ppt/slides/slide130.xml" Id="R657d5c783d614e2b" /><Relationship Type="http://schemas.openxmlformats.org/officeDocument/2006/relationships/slide" Target="/ppt/slides/slide131.xml" Id="R0a40cb35d8864c03" /><Relationship Type="http://schemas.openxmlformats.org/officeDocument/2006/relationships/slide" Target="/ppt/slides/slide132.xml" Id="R88c8b26c66cc4c0e" /><Relationship Type="http://schemas.openxmlformats.org/officeDocument/2006/relationships/slide" Target="/ppt/slides/slide133.xml" Id="Re0fd164fc845487d" /><Relationship Type="http://schemas.openxmlformats.org/officeDocument/2006/relationships/slide" Target="/ppt/slides/slide134.xml" Id="Re2efc50fd65f4251" /><Relationship Type="http://schemas.openxmlformats.org/officeDocument/2006/relationships/slide" Target="/ppt/slides/slide135.xml" Id="R663a31ec16524771" /><Relationship Type="http://schemas.openxmlformats.org/officeDocument/2006/relationships/slide" Target="/ppt/slides/slide136.xml" Id="Ra3717b7b12f94093" /><Relationship Type="http://schemas.openxmlformats.org/officeDocument/2006/relationships/slide" Target="/ppt/slides/slide137.xml" Id="R6aac5b5b44b04ad5" /><Relationship Type="http://schemas.openxmlformats.org/officeDocument/2006/relationships/slide" Target="/ppt/slides/slide138.xml" Id="R1a466bf9d21a4d5d" /><Relationship Type="http://schemas.openxmlformats.org/officeDocument/2006/relationships/slide" Target="/ppt/slides/slide139.xml" Id="R67c68f18a74a4c65" /><Relationship Type="http://schemas.openxmlformats.org/officeDocument/2006/relationships/slide" Target="/ppt/slides/slide140.xml" Id="R045c026e12f34c8b" /><Relationship Type="http://schemas.openxmlformats.org/officeDocument/2006/relationships/slide" Target="/ppt/slides/slide141.xml" Id="Rc084a38935774bf6" /><Relationship Type="http://schemas.openxmlformats.org/officeDocument/2006/relationships/slide" Target="/ppt/slides/slide142.xml" Id="Ref1ed7d97aa94588" /><Relationship Type="http://schemas.openxmlformats.org/officeDocument/2006/relationships/slide" Target="/ppt/slides/slide143.xml" Id="R4438404221744fb5" /><Relationship Type="http://schemas.openxmlformats.org/officeDocument/2006/relationships/slide" Target="/ppt/slides/slide144.xml" Id="R192df36e390f49b0" /><Relationship Type="http://schemas.openxmlformats.org/officeDocument/2006/relationships/slide" Target="/ppt/slides/slide145.xml" Id="Re67247d5ad2c4c97" /><Relationship Type="http://schemas.openxmlformats.org/officeDocument/2006/relationships/slide" Target="/ppt/slides/slide146.xml" Id="Rfcde082db1e74741" /><Relationship Type="http://schemas.openxmlformats.org/officeDocument/2006/relationships/slide" Target="/ppt/slides/slide147.xml" Id="Ra96c83bc11be4950" /><Relationship Type="http://schemas.openxmlformats.org/officeDocument/2006/relationships/slide" Target="/ppt/slides/slide148.xml" Id="R4cf9041d62ee4bd7" /><Relationship Type="http://schemas.openxmlformats.org/officeDocument/2006/relationships/slide" Target="/ppt/slides/slide149.xml" Id="Rf9cdfb2131f24564" /><Relationship Type="http://schemas.openxmlformats.org/officeDocument/2006/relationships/slide" Target="/ppt/slides/slide150.xml" Id="R94053a1bcdda4e4c" /><Relationship Type="http://schemas.openxmlformats.org/officeDocument/2006/relationships/slide" Target="/ppt/slides/slide151.xml" Id="Re02610bc7ac94485" /><Relationship Type="http://schemas.openxmlformats.org/officeDocument/2006/relationships/slide" Target="/ppt/slides/slide152.xml" Id="R7b4884c1925e40e8" /><Relationship Type="http://schemas.openxmlformats.org/officeDocument/2006/relationships/slide" Target="/ppt/slides/slide153.xml" Id="Rbc3cf31d170d4777" /><Relationship Type="http://schemas.openxmlformats.org/officeDocument/2006/relationships/slide" Target="/ppt/slides/slide154.xml" Id="R45bb6f7523304fc8" /><Relationship Type="http://schemas.openxmlformats.org/officeDocument/2006/relationships/slide" Target="/ppt/slides/slide155.xml" Id="R2f67a21d6dbe4ff3" /><Relationship Type="http://schemas.openxmlformats.org/officeDocument/2006/relationships/slide" Target="/ppt/slides/slide156.xml" Id="R8f99438af37d4576" /><Relationship Type="http://schemas.openxmlformats.org/officeDocument/2006/relationships/slide" Target="/ppt/slides/slide157.xml" Id="R5913222b01404d52" /><Relationship Type="http://schemas.openxmlformats.org/officeDocument/2006/relationships/slide" Target="/ppt/slides/slide158.xml" Id="Reeb3a663437d4c3b" /><Relationship Type="http://schemas.openxmlformats.org/officeDocument/2006/relationships/slide" Target="/ppt/slides/slide159.xml" Id="Ree795e1be73b4795" /><Relationship Type="http://schemas.openxmlformats.org/officeDocument/2006/relationships/slide" Target="/ppt/slides/slide160.xml" Id="R76ea7c91b49e47cc" /><Relationship Type="http://schemas.openxmlformats.org/officeDocument/2006/relationships/slide" Target="/ppt/slides/slide161.xml" Id="R797af7ea63e94683" /><Relationship Type="http://schemas.openxmlformats.org/officeDocument/2006/relationships/slide" Target="/ppt/slides/slide162.xml" Id="R39a2793c088b4052" /><Relationship Type="http://schemas.openxmlformats.org/officeDocument/2006/relationships/slide" Target="/ppt/slides/slide163.xml" Id="R9ed46ece4fa54822" /><Relationship Type="http://schemas.openxmlformats.org/officeDocument/2006/relationships/slide" Target="/ppt/slides/slide164.xml" Id="R172e20e3a5524530" /><Relationship Type="http://schemas.openxmlformats.org/officeDocument/2006/relationships/slide" Target="/ppt/slides/slide165.xml" Id="Rbbb128fe64a34886" /><Relationship Type="http://schemas.openxmlformats.org/officeDocument/2006/relationships/slide" Target="/ppt/slides/slide166.xml" Id="Rb95d406af95b45c1" /><Relationship Type="http://schemas.openxmlformats.org/officeDocument/2006/relationships/slide" Target="/ppt/slides/slide167.xml" Id="Rf3972aa72dfa448b" /><Relationship Type="http://schemas.openxmlformats.org/officeDocument/2006/relationships/slide" Target="/ppt/slides/slide168.xml" Id="R123163eb4ee744ed" /><Relationship Type="http://schemas.openxmlformats.org/officeDocument/2006/relationships/slide" Target="/ppt/slides/slide169.xml" Id="Ra2b2056382ea4e69" /><Relationship Type="http://schemas.openxmlformats.org/officeDocument/2006/relationships/slide" Target="/ppt/slides/slide170.xml" Id="R0e3e4f6960d140bb" /><Relationship Type="http://schemas.openxmlformats.org/officeDocument/2006/relationships/slide" Target="/ppt/slides/slide171.xml" Id="Rc013e886e13849e6" /><Relationship Type="http://schemas.openxmlformats.org/officeDocument/2006/relationships/slide" Target="/ppt/slides/slide172.xml" Id="Rb381d4f34aa14a0a" /><Relationship Type="http://schemas.openxmlformats.org/officeDocument/2006/relationships/slide" Target="/ppt/slides/slide173.xml" Id="Rfd4ad119d4d741ca" /><Relationship Type="http://schemas.openxmlformats.org/officeDocument/2006/relationships/slide" Target="/ppt/slides/slide174.xml" Id="R6f7fe4362ac442cd" /><Relationship Type="http://schemas.openxmlformats.org/officeDocument/2006/relationships/slide" Target="/ppt/slides/slide175.xml" Id="R8420881309904956" /><Relationship Type="http://schemas.openxmlformats.org/officeDocument/2006/relationships/slide" Target="/ppt/slides/slide176.xml" Id="Ra84f9480c8fa46ff" /><Relationship Type="http://schemas.openxmlformats.org/officeDocument/2006/relationships/slide" Target="/ppt/slides/slide177.xml" Id="R734b1e6a80c7433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ceee9926fff4a3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215a674d7be4761" /><Relationship Type="http://schemas.openxmlformats.org/officeDocument/2006/relationships/notesMaster" Target="/ppt/notesMasters/notesMaster1.xml" Id="R5ec5f49631f746f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c423935d7d84953" /><Relationship Type="http://schemas.openxmlformats.org/officeDocument/2006/relationships/notesMaster" Target="/ppt/notesMasters/notesMaster1.xml" Id="R7e8bb7a87a644b7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0ac85fb27b142b4" /><Relationship Type="http://schemas.openxmlformats.org/officeDocument/2006/relationships/notesMaster" Target="/ppt/notesMasters/notesMaster1.xml" Id="R88a5ab77ed724c3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87263454cf346d7" /><Relationship Type="http://schemas.openxmlformats.org/officeDocument/2006/relationships/notesMaster" Target="/ppt/notesMasters/notesMaster1.xml" Id="Rd74d92e6e1494fb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ccfb1cccac94b0a" /><Relationship Type="http://schemas.openxmlformats.org/officeDocument/2006/relationships/notesMaster" Target="/ppt/notesMasters/notesMaster1.xml" Id="R6d2641de6eb6462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2e38980c62d4b32" /><Relationship Type="http://schemas.openxmlformats.org/officeDocument/2006/relationships/notesMaster" Target="/ppt/notesMasters/notesMaster1.xml" Id="Rd1df450dacab401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245e39eb3b749cd" /><Relationship Type="http://schemas.openxmlformats.org/officeDocument/2006/relationships/notesMaster" Target="/ppt/notesMasters/notesMaster1.xml" Id="R60c1cc9c7e2e48e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7d2d74b62c04d24" /><Relationship Type="http://schemas.openxmlformats.org/officeDocument/2006/relationships/notesMaster" Target="/ppt/notesMasters/notesMaster1.xml" Id="R44980e9cc77e483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7615aeba3414497" /><Relationship Type="http://schemas.openxmlformats.org/officeDocument/2006/relationships/notesMaster" Target="/ppt/notesMasters/notesMaster1.xml" Id="Re5093050bb5f4b9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4b03287f33148fa" /><Relationship Type="http://schemas.openxmlformats.org/officeDocument/2006/relationships/notesMaster" Target="/ppt/notesMasters/notesMaster1.xml" Id="R259519a484ae457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c9fe36dfc154623" /><Relationship Type="http://schemas.openxmlformats.org/officeDocument/2006/relationships/notesMaster" Target="/ppt/notesMasters/notesMaster1.xml" Id="Re9e13aa5cb42475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461c49b34f84b58" /><Relationship Type="http://schemas.openxmlformats.org/officeDocument/2006/relationships/notesMaster" Target="/ppt/notesMasters/notesMaster1.xml" Id="Raae4d7df45444c7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5a98afd62964a8a" /><Relationship Type="http://schemas.openxmlformats.org/officeDocument/2006/relationships/notesMaster" Target="/ppt/notesMasters/notesMaster1.xml" Id="R1861029037704e51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60d4bf66d1646cd" /><Relationship Type="http://schemas.openxmlformats.org/officeDocument/2006/relationships/notesMaster" Target="/ppt/notesMasters/notesMaster1.xml" Id="R310cc9482ca64a6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f20b482c6074421" /><Relationship Type="http://schemas.openxmlformats.org/officeDocument/2006/relationships/notesMaster" Target="/ppt/notesMasters/notesMaster1.xml" Id="R5533dfe84369446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e89a3d27257498e" /><Relationship Type="http://schemas.openxmlformats.org/officeDocument/2006/relationships/notesMaster" Target="/ppt/notesMasters/notesMaster1.xml" Id="R934fa4e6f5ab4cae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dd7800edf01443a6" /><Relationship Type="http://schemas.openxmlformats.org/officeDocument/2006/relationships/notesMaster" Target="/ppt/notesMasters/notesMaster1.xml" Id="Rbc8ed84380f54da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27c8809993304fb7" /><Relationship Type="http://schemas.openxmlformats.org/officeDocument/2006/relationships/notesMaster" Target="/ppt/notesMasters/notesMaster1.xml" Id="R21742fafe0b24b66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0423515bf8404993" /><Relationship Type="http://schemas.openxmlformats.org/officeDocument/2006/relationships/notesMaster" Target="/ppt/notesMasters/notesMaster1.xml" Id="R5492e700fe7349f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adfde95e54f24ac7" /><Relationship Type="http://schemas.openxmlformats.org/officeDocument/2006/relationships/notesMaster" Target="/ppt/notesMasters/notesMaster1.xml" Id="Rd1b973bbcd7e419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3914fec8c47b4974" /><Relationship Type="http://schemas.openxmlformats.org/officeDocument/2006/relationships/notesMaster" Target="/ppt/notesMasters/notesMaster1.xml" Id="Ra2f4f203ad62496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4d9548cd72f64243" /><Relationship Type="http://schemas.openxmlformats.org/officeDocument/2006/relationships/notesMaster" Target="/ppt/notesMasters/notesMaster1.xml" Id="R874653f02fc940af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f42e6206bcba4e4e" /><Relationship Type="http://schemas.openxmlformats.org/officeDocument/2006/relationships/notesMaster" Target="/ppt/notesMasters/notesMaster1.xml" Id="R25ffd918af7848ff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528302c1d9844e71" /><Relationship Type="http://schemas.openxmlformats.org/officeDocument/2006/relationships/notesMaster" Target="/ppt/notesMasters/notesMaster1.xml" Id="Rd7fd08866b8c46c2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0814ed4ab4374970" /><Relationship Type="http://schemas.openxmlformats.org/officeDocument/2006/relationships/notesMaster" Target="/ppt/notesMasters/notesMaster1.xml" Id="R444522b79f7444a0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35666db655994a5e" /><Relationship Type="http://schemas.openxmlformats.org/officeDocument/2006/relationships/notesMaster" Target="/ppt/notesMasters/notesMaster1.xml" Id="R379e226ab5724770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c0170b5f24ee4695" /><Relationship Type="http://schemas.openxmlformats.org/officeDocument/2006/relationships/notesMaster" Target="/ppt/notesMasters/notesMaster1.xml" Id="R68be4b1f6784490c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8bdf67039fa54855" /><Relationship Type="http://schemas.openxmlformats.org/officeDocument/2006/relationships/notesMaster" Target="/ppt/notesMasters/notesMaster1.xml" Id="R1817ef3f15db4a5e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01a8d78efba1427f" /><Relationship Type="http://schemas.openxmlformats.org/officeDocument/2006/relationships/notesMaster" Target="/ppt/notesMasters/notesMaster1.xml" Id="R353bc9f88e6c401d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fd6287827fd74992" /><Relationship Type="http://schemas.openxmlformats.org/officeDocument/2006/relationships/notesMaster" Target="/ppt/notesMasters/notesMaster1.xml" Id="Recc312b83e6d499b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418c05fef63042e9" /><Relationship Type="http://schemas.openxmlformats.org/officeDocument/2006/relationships/notesMaster" Target="/ppt/notesMasters/notesMaster1.xml" Id="Re2d8c8f18c254500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7403f7b27cc24a63" /><Relationship Type="http://schemas.openxmlformats.org/officeDocument/2006/relationships/notesMaster" Target="/ppt/notesMasters/notesMaster1.xml" Id="R8867ce3ea0074f2c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96cc9a7e7c5a4bb6" /><Relationship Type="http://schemas.openxmlformats.org/officeDocument/2006/relationships/notesMaster" Target="/ppt/notesMasters/notesMaster1.xml" Id="Re4b10be120db4599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739d89906beb4958" /><Relationship Type="http://schemas.openxmlformats.org/officeDocument/2006/relationships/notesMaster" Target="/ppt/notesMasters/notesMaster1.xml" Id="Re8f508398e6d4fc1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2942286cb6494263" /><Relationship Type="http://schemas.openxmlformats.org/officeDocument/2006/relationships/notesMaster" Target="/ppt/notesMasters/notesMaster1.xml" Id="Rd80a99d72eb74871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7c725918be4e4f34" /><Relationship Type="http://schemas.openxmlformats.org/officeDocument/2006/relationships/notesMaster" Target="/ppt/notesMasters/notesMaster1.xml" Id="Rb0b27330275f4da5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898d60b59b3f4670" /><Relationship Type="http://schemas.openxmlformats.org/officeDocument/2006/relationships/notesMaster" Target="/ppt/notesMasters/notesMaster1.xml" Id="R66d3b32be5414883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35c692886db64266" /><Relationship Type="http://schemas.openxmlformats.org/officeDocument/2006/relationships/notesMaster" Target="/ppt/notesMasters/notesMaster1.xml" Id="R09b31b97c3604804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e0ae6e78fee240ac" /><Relationship Type="http://schemas.openxmlformats.org/officeDocument/2006/relationships/notesMaster" Target="/ppt/notesMasters/notesMaster1.xml" Id="R2f52721983bb4114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24f9bf4c2a1a4d4a" /><Relationship Type="http://schemas.openxmlformats.org/officeDocument/2006/relationships/notesMaster" Target="/ppt/notesMasters/notesMaster1.xml" Id="Rdfd40578a1da404b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e4260764f9964098" /><Relationship Type="http://schemas.openxmlformats.org/officeDocument/2006/relationships/notesMaster" Target="/ppt/notesMasters/notesMaster1.xml" Id="Rb2583dd19cd94784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096f0f0ee2b34fa2" /><Relationship Type="http://schemas.openxmlformats.org/officeDocument/2006/relationships/notesMaster" Target="/ppt/notesMasters/notesMaster1.xml" Id="Re32c69699f08433a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3572d5181fd242a2" /><Relationship Type="http://schemas.openxmlformats.org/officeDocument/2006/relationships/notesMaster" Target="/ppt/notesMasters/notesMaster1.xml" Id="R393308064c444e8f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41f3eac426b3455b" /><Relationship Type="http://schemas.openxmlformats.org/officeDocument/2006/relationships/notesMaster" Target="/ppt/notesMasters/notesMaster1.xml" Id="R01aae78ce6a84654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df24f748c8f84c9d" /><Relationship Type="http://schemas.openxmlformats.org/officeDocument/2006/relationships/notesMaster" Target="/ppt/notesMasters/notesMaster1.xml" Id="R3f3156ea92cd45b1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ba4cfc8cbce546e4" /><Relationship Type="http://schemas.openxmlformats.org/officeDocument/2006/relationships/notesMaster" Target="/ppt/notesMasters/notesMaster1.xml" Id="R99fc5e0cf6704db7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a627fa0037e54731" /><Relationship Type="http://schemas.openxmlformats.org/officeDocument/2006/relationships/notesMaster" Target="/ppt/notesMasters/notesMaster1.xml" Id="R4c8d8f5a84a54e9a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5be2e669230647eb" /><Relationship Type="http://schemas.openxmlformats.org/officeDocument/2006/relationships/notesMaster" Target="/ppt/notesMasters/notesMaster1.xml" Id="Rfe3dc253d74445af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c0cfd6a450474ba9" /><Relationship Type="http://schemas.openxmlformats.org/officeDocument/2006/relationships/notesMaster" Target="/ppt/notesMasters/notesMaster1.xml" Id="R58418b534c924783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6f38d41a3eda4ddb" /><Relationship Type="http://schemas.openxmlformats.org/officeDocument/2006/relationships/notesMaster" Target="/ppt/notesMasters/notesMaster1.xml" Id="R897520c3ac9d4648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2d9abae874454ca5" /><Relationship Type="http://schemas.openxmlformats.org/officeDocument/2006/relationships/notesMaster" Target="/ppt/notesMasters/notesMaster1.xml" Id="R472ed6d1eb9e4ae0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fa8265bf45984e71" /><Relationship Type="http://schemas.openxmlformats.org/officeDocument/2006/relationships/notesMaster" Target="/ppt/notesMasters/notesMaster1.xml" Id="R112ce3fe15d140f6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cb1a865b03544555" /><Relationship Type="http://schemas.openxmlformats.org/officeDocument/2006/relationships/notesMaster" Target="/ppt/notesMasters/notesMaster1.xml" Id="R49b7502aea2f4f52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6351369b31fc4518" /><Relationship Type="http://schemas.openxmlformats.org/officeDocument/2006/relationships/notesMaster" Target="/ppt/notesMasters/notesMaster1.xml" Id="R33557e0a4517422d" /></Relationships>
</file>

<file path=ppt/notesSlides/_rels/notesSlide55.xml.rels>&#65279;<?xml version="1.0" encoding="utf-8"?><Relationships xmlns="http://schemas.openxmlformats.org/package/2006/relationships"><Relationship Type="http://schemas.openxmlformats.org/officeDocument/2006/relationships/slide" Target="/ppt/slides/slide55.xml" Id="R16d865499b694cf7" /><Relationship Type="http://schemas.openxmlformats.org/officeDocument/2006/relationships/notesMaster" Target="/ppt/notesMasters/notesMaster1.xml" Id="R3a9d2223a163464c" /></Relationships>
</file>

<file path=ppt/notesSlides/_rels/notesSlide56.xml.rels>&#65279;<?xml version="1.0" encoding="utf-8"?><Relationships xmlns="http://schemas.openxmlformats.org/package/2006/relationships"><Relationship Type="http://schemas.openxmlformats.org/officeDocument/2006/relationships/slide" Target="/ppt/slides/slide56.xml" Id="Rb5242aab01f9422c" /><Relationship Type="http://schemas.openxmlformats.org/officeDocument/2006/relationships/notesMaster" Target="/ppt/notesMasters/notesMaster1.xml" Id="R727deacd8ada438a" /></Relationships>
</file>

<file path=ppt/notesSlides/_rels/notesSlide57.xml.rels>&#65279;<?xml version="1.0" encoding="utf-8"?><Relationships xmlns="http://schemas.openxmlformats.org/package/2006/relationships"><Relationship Type="http://schemas.openxmlformats.org/officeDocument/2006/relationships/slide" Target="/ppt/slides/slide57.xml" Id="Rf9ebab69fd454184" /><Relationship Type="http://schemas.openxmlformats.org/officeDocument/2006/relationships/notesMaster" Target="/ppt/notesMasters/notesMaster1.xml" Id="Raeadf24ea60349e1" /></Relationships>
</file>

<file path=ppt/notesSlides/_rels/notesSlide58.xml.rels>&#65279;<?xml version="1.0" encoding="utf-8"?><Relationships xmlns="http://schemas.openxmlformats.org/package/2006/relationships"><Relationship Type="http://schemas.openxmlformats.org/officeDocument/2006/relationships/slide" Target="/ppt/slides/slide58.xml" Id="R7d9d1362f8794500" /><Relationship Type="http://schemas.openxmlformats.org/officeDocument/2006/relationships/notesMaster" Target="/ppt/notesMasters/notesMaster1.xml" Id="R3356e40468434d0f" /></Relationships>
</file>

<file path=ppt/notesSlides/_rels/notesSlide59.xml.rels>&#65279;<?xml version="1.0" encoding="utf-8"?><Relationships xmlns="http://schemas.openxmlformats.org/package/2006/relationships"><Relationship Type="http://schemas.openxmlformats.org/officeDocument/2006/relationships/slide" Target="/ppt/slides/slide59.xml" Id="R101c5086162f4b7f" /><Relationship Type="http://schemas.openxmlformats.org/officeDocument/2006/relationships/notesMaster" Target="/ppt/notesMasters/notesMaster1.xml" Id="R42e9d4cc8ba1401a" /></Relationships>
</file>

<file path=ppt/notesSlides/_rels/notesSlide60.xml.rels>&#65279;<?xml version="1.0" encoding="utf-8"?><Relationships xmlns="http://schemas.openxmlformats.org/package/2006/relationships"><Relationship Type="http://schemas.openxmlformats.org/officeDocument/2006/relationships/slide" Target="/ppt/slides/slide60.xml" Id="R54143da359e44e84" /><Relationship Type="http://schemas.openxmlformats.org/officeDocument/2006/relationships/notesMaster" Target="/ppt/notesMasters/notesMaster1.xml" Id="R362976acaccf411c" /></Relationships>
</file>

<file path=ppt/notesSlides/_rels/notesSlide61.xml.rels>&#65279;<?xml version="1.0" encoding="utf-8"?><Relationships xmlns="http://schemas.openxmlformats.org/package/2006/relationships"><Relationship Type="http://schemas.openxmlformats.org/officeDocument/2006/relationships/slide" Target="/ppt/slides/slide61.xml" Id="R9b278fefb6124fde" /><Relationship Type="http://schemas.openxmlformats.org/officeDocument/2006/relationships/notesMaster" Target="/ppt/notesMasters/notesMaster1.xml" Id="R911873acb42c49f4" /></Relationships>
</file>

<file path=ppt/notesSlides/_rels/notesSlide62.xml.rels>&#65279;<?xml version="1.0" encoding="utf-8"?><Relationships xmlns="http://schemas.openxmlformats.org/package/2006/relationships"><Relationship Type="http://schemas.openxmlformats.org/officeDocument/2006/relationships/slide" Target="/ppt/slides/slide62.xml" Id="R1c43c96fda064e01" /><Relationship Type="http://schemas.openxmlformats.org/officeDocument/2006/relationships/notesMaster" Target="/ppt/notesMasters/notesMaster1.xml" Id="Rf3111a806bea4751" /></Relationships>
</file>

<file path=ppt/notesSlides/_rels/notesSlide63.xml.rels>&#65279;<?xml version="1.0" encoding="utf-8"?><Relationships xmlns="http://schemas.openxmlformats.org/package/2006/relationships"><Relationship Type="http://schemas.openxmlformats.org/officeDocument/2006/relationships/slide" Target="/ppt/slides/slide63.xml" Id="Rae286259d60e45f6" /><Relationship Type="http://schemas.openxmlformats.org/officeDocument/2006/relationships/notesMaster" Target="/ppt/notesMasters/notesMaster1.xml" Id="Rc06fcb23e01849a0" /></Relationships>
</file>

<file path=ppt/notesSlides/_rels/notesSlide64.xml.rels>&#65279;<?xml version="1.0" encoding="utf-8"?><Relationships xmlns="http://schemas.openxmlformats.org/package/2006/relationships"><Relationship Type="http://schemas.openxmlformats.org/officeDocument/2006/relationships/slide" Target="/ppt/slides/slide64.xml" Id="R5e98395a94f84c72" /><Relationship Type="http://schemas.openxmlformats.org/officeDocument/2006/relationships/notesMaster" Target="/ppt/notesMasters/notesMaster1.xml" Id="Ra79f042c8000444f" /></Relationships>
</file>

<file path=ppt/notesSlides/_rels/notesSlide65.xml.rels>&#65279;<?xml version="1.0" encoding="utf-8"?><Relationships xmlns="http://schemas.openxmlformats.org/package/2006/relationships"><Relationship Type="http://schemas.openxmlformats.org/officeDocument/2006/relationships/slide" Target="/ppt/slides/slide65.xml" Id="R78af75ff0eea4624" /><Relationship Type="http://schemas.openxmlformats.org/officeDocument/2006/relationships/notesMaster" Target="/ppt/notesMasters/notesMaster1.xml" Id="R73505ec6427a4239" /></Relationships>
</file>

<file path=ppt/notesSlides/_rels/notesSlide66.xml.rels>&#65279;<?xml version="1.0" encoding="utf-8"?><Relationships xmlns="http://schemas.openxmlformats.org/package/2006/relationships"><Relationship Type="http://schemas.openxmlformats.org/officeDocument/2006/relationships/slide" Target="/ppt/slides/slide66.xml" Id="Ra18ffa0ff5c34065" /><Relationship Type="http://schemas.openxmlformats.org/officeDocument/2006/relationships/notesMaster" Target="/ppt/notesMasters/notesMaster1.xml" Id="Rb121bc8b05dd4e84" /></Relationships>
</file>

<file path=ppt/notesSlides/_rels/notesSlide67.xml.rels>&#65279;<?xml version="1.0" encoding="utf-8"?><Relationships xmlns="http://schemas.openxmlformats.org/package/2006/relationships"><Relationship Type="http://schemas.openxmlformats.org/officeDocument/2006/relationships/slide" Target="/ppt/slides/slide67.xml" Id="R7a8550c6fdca443c" /><Relationship Type="http://schemas.openxmlformats.org/officeDocument/2006/relationships/notesMaster" Target="/ppt/notesMasters/notesMaster1.xml" Id="R820a0531de164c5b" /></Relationships>
</file>

<file path=ppt/notesSlides/_rels/notesSlide68.xml.rels>&#65279;<?xml version="1.0" encoding="utf-8"?><Relationships xmlns="http://schemas.openxmlformats.org/package/2006/relationships"><Relationship Type="http://schemas.openxmlformats.org/officeDocument/2006/relationships/slide" Target="/ppt/slides/slide68.xml" Id="Rdeea3bb8761e4659" /><Relationship Type="http://schemas.openxmlformats.org/officeDocument/2006/relationships/notesMaster" Target="/ppt/notesMasters/notesMaster1.xml" Id="R7a105af788824c67" /></Relationships>
</file>

<file path=ppt/notesSlides/_rels/notesSlide69.xml.rels>&#65279;<?xml version="1.0" encoding="utf-8"?><Relationships xmlns="http://schemas.openxmlformats.org/package/2006/relationships"><Relationship Type="http://schemas.openxmlformats.org/officeDocument/2006/relationships/slide" Target="/ppt/slides/slide69.xml" Id="R01103cad53e14b6f" /><Relationship Type="http://schemas.openxmlformats.org/officeDocument/2006/relationships/notesMaster" Target="/ppt/notesMasters/notesMaster1.xml" Id="R78db4a6c62ef4f96" /></Relationships>
</file>

<file path=ppt/notesSlides/_rels/notesSlide70.xml.rels>&#65279;<?xml version="1.0" encoding="utf-8"?><Relationships xmlns="http://schemas.openxmlformats.org/package/2006/relationships"><Relationship Type="http://schemas.openxmlformats.org/officeDocument/2006/relationships/slide" Target="/ppt/slides/slide70.xml" Id="R21466f61913049af" /><Relationship Type="http://schemas.openxmlformats.org/officeDocument/2006/relationships/notesMaster" Target="/ppt/notesMasters/notesMaster1.xml" Id="Rbc86345a62d04e69" /></Relationships>
</file>

<file path=ppt/notesSlides/_rels/notesSlide71.xml.rels>&#65279;<?xml version="1.0" encoding="utf-8"?><Relationships xmlns="http://schemas.openxmlformats.org/package/2006/relationships"><Relationship Type="http://schemas.openxmlformats.org/officeDocument/2006/relationships/slide" Target="/ppt/slides/slide71.xml" Id="R20318ec4e03849af" /><Relationship Type="http://schemas.openxmlformats.org/officeDocument/2006/relationships/notesMaster" Target="/ppt/notesMasters/notesMaster1.xml" Id="Ra71880b5ab084328" /></Relationships>
</file>

<file path=ppt/notesSlides/_rels/notesSlide72.xml.rels>&#65279;<?xml version="1.0" encoding="utf-8"?><Relationships xmlns="http://schemas.openxmlformats.org/package/2006/relationships"><Relationship Type="http://schemas.openxmlformats.org/officeDocument/2006/relationships/slide" Target="/ppt/slides/slide72.xml" Id="R7133c1f614724895" /><Relationship Type="http://schemas.openxmlformats.org/officeDocument/2006/relationships/notesMaster" Target="/ppt/notesMasters/notesMaster1.xml" Id="Rde0bbc31ba154e2a" /></Relationships>
</file>

<file path=ppt/notesSlides/_rels/notesSlide73.xml.rels>&#65279;<?xml version="1.0" encoding="utf-8"?><Relationships xmlns="http://schemas.openxmlformats.org/package/2006/relationships"><Relationship Type="http://schemas.openxmlformats.org/officeDocument/2006/relationships/slide" Target="/ppt/slides/slide73.xml" Id="Rfbe265fb5e1d439f" /><Relationship Type="http://schemas.openxmlformats.org/officeDocument/2006/relationships/notesMaster" Target="/ppt/notesMasters/notesMaster1.xml" Id="Reec4d49c6b7e4e72" /></Relationships>
</file>

<file path=ppt/notesSlides/_rels/notesSlide74.xml.rels>&#65279;<?xml version="1.0" encoding="utf-8"?><Relationships xmlns="http://schemas.openxmlformats.org/package/2006/relationships"><Relationship Type="http://schemas.openxmlformats.org/officeDocument/2006/relationships/slide" Target="/ppt/slides/slide74.xml" Id="R6237091f3a584087" /><Relationship Type="http://schemas.openxmlformats.org/officeDocument/2006/relationships/notesMaster" Target="/ppt/notesMasters/notesMaster1.xml" Id="Rab80836689e94efd" /></Relationships>
</file>

<file path=ppt/notesSlides/_rels/notesSlide75.xml.rels>&#65279;<?xml version="1.0" encoding="utf-8"?><Relationships xmlns="http://schemas.openxmlformats.org/package/2006/relationships"><Relationship Type="http://schemas.openxmlformats.org/officeDocument/2006/relationships/slide" Target="/ppt/slides/slide75.xml" Id="Rdc831c3a61c842b5" /><Relationship Type="http://schemas.openxmlformats.org/officeDocument/2006/relationships/notesMaster" Target="/ppt/notesMasters/notesMaster1.xml" Id="Rfd8ce62bdddc4ae5" /></Relationships>
</file>

<file path=ppt/notesSlides/_rels/notesSlide76.xml.rels>&#65279;<?xml version="1.0" encoding="utf-8"?><Relationships xmlns="http://schemas.openxmlformats.org/package/2006/relationships"><Relationship Type="http://schemas.openxmlformats.org/officeDocument/2006/relationships/slide" Target="/ppt/slides/slide76.xml" Id="R653addf5fffa4fbb" /><Relationship Type="http://schemas.openxmlformats.org/officeDocument/2006/relationships/notesMaster" Target="/ppt/notesMasters/notesMaster1.xml" Id="Rd0d3809c5fdf440b" /></Relationships>
</file>

<file path=ppt/notesSlides/_rels/notesSlide77.xml.rels>&#65279;<?xml version="1.0" encoding="utf-8"?><Relationships xmlns="http://schemas.openxmlformats.org/package/2006/relationships"><Relationship Type="http://schemas.openxmlformats.org/officeDocument/2006/relationships/slide" Target="/ppt/slides/slide77.xml" Id="Rdc5d351d16324983" /><Relationship Type="http://schemas.openxmlformats.org/officeDocument/2006/relationships/notesMaster" Target="/ppt/notesMasters/notesMaster1.xml" Id="R0f19815e84f44231" /></Relationships>
</file>

<file path=ppt/notesSlides/_rels/notesSlide78.xml.rels>&#65279;<?xml version="1.0" encoding="utf-8"?><Relationships xmlns="http://schemas.openxmlformats.org/package/2006/relationships"><Relationship Type="http://schemas.openxmlformats.org/officeDocument/2006/relationships/slide" Target="/ppt/slides/slide78.xml" Id="Rb4af37e611ff4f1c" /><Relationship Type="http://schemas.openxmlformats.org/officeDocument/2006/relationships/notesMaster" Target="/ppt/notesMasters/notesMaster1.xml" Id="Re548612f4c574e3b" /></Relationships>
</file>

<file path=ppt/notesSlides/_rels/notesSlide79.xml.rels>&#65279;<?xml version="1.0" encoding="utf-8"?><Relationships xmlns="http://schemas.openxmlformats.org/package/2006/relationships"><Relationship Type="http://schemas.openxmlformats.org/officeDocument/2006/relationships/slide" Target="/ppt/slides/slide79.xml" Id="R8b18f67aea184fa4" /><Relationship Type="http://schemas.openxmlformats.org/officeDocument/2006/relationships/notesMaster" Target="/ppt/notesMasters/notesMaster1.xml" Id="R3403ad96c10d48a7" /></Relationships>
</file>

<file path=ppt/notesSlides/_rels/notesSlide80.xml.rels>&#65279;<?xml version="1.0" encoding="utf-8"?><Relationships xmlns="http://schemas.openxmlformats.org/package/2006/relationships"><Relationship Type="http://schemas.openxmlformats.org/officeDocument/2006/relationships/slide" Target="/ppt/slides/slide80.xml" Id="R3ff037671cce4c5e" /><Relationship Type="http://schemas.openxmlformats.org/officeDocument/2006/relationships/notesMaster" Target="/ppt/notesMasters/notesMaster1.xml" Id="R603a13b6a5264e30" /></Relationships>
</file>

<file path=ppt/notesSlides/_rels/notesSlide81.xml.rels>&#65279;<?xml version="1.0" encoding="utf-8"?><Relationships xmlns="http://schemas.openxmlformats.org/package/2006/relationships"><Relationship Type="http://schemas.openxmlformats.org/officeDocument/2006/relationships/slide" Target="/ppt/slides/slide81.xml" Id="Rcc1582f07ebd4a08" /><Relationship Type="http://schemas.openxmlformats.org/officeDocument/2006/relationships/notesMaster" Target="/ppt/notesMasters/notesMaster1.xml" Id="Rf9173b7d7cf14373" /></Relationships>
</file>

<file path=ppt/notesSlides/_rels/notesSlide82.xml.rels>&#65279;<?xml version="1.0" encoding="utf-8"?><Relationships xmlns="http://schemas.openxmlformats.org/package/2006/relationships"><Relationship Type="http://schemas.openxmlformats.org/officeDocument/2006/relationships/slide" Target="/ppt/slides/slide82.xml" Id="Rf3b09650c8a249dc" /><Relationship Type="http://schemas.openxmlformats.org/officeDocument/2006/relationships/notesMaster" Target="/ppt/notesMasters/notesMaster1.xml" Id="R98ceef520884409a" /></Relationships>
</file>

<file path=ppt/notesSlides/_rels/notesSlide83.xml.rels>&#65279;<?xml version="1.0" encoding="utf-8"?><Relationships xmlns="http://schemas.openxmlformats.org/package/2006/relationships"><Relationship Type="http://schemas.openxmlformats.org/officeDocument/2006/relationships/slide" Target="/ppt/slides/slide83.xml" Id="Rc5bbf58115014df3" /><Relationship Type="http://schemas.openxmlformats.org/officeDocument/2006/relationships/notesMaster" Target="/ppt/notesMasters/notesMaster1.xml" Id="Rdb9d87f5d2894083" /></Relationships>
</file>

<file path=ppt/notesSlides/_rels/notesSlide84.xml.rels>&#65279;<?xml version="1.0" encoding="utf-8"?><Relationships xmlns="http://schemas.openxmlformats.org/package/2006/relationships"><Relationship Type="http://schemas.openxmlformats.org/officeDocument/2006/relationships/slide" Target="/ppt/slides/slide84.xml" Id="Rd62277be8c224446" /><Relationship Type="http://schemas.openxmlformats.org/officeDocument/2006/relationships/notesMaster" Target="/ppt/notesMasters/notesMaster1.xml" Id="R89ab7adec9e04cd7" /></Relationships>
</file>

<file path=ppt/notesSlides/_rels/notesSlide85.xml.rels>&#65279;<?xml version="1.0" encoding="utf-8"?><Relationships xmlns="http://schemas.openxmlformats.org/package/2006/relationships"><Relationship Type="http://schemas.openxmlformats.org/officeDocument/2006/relationships/slide" Target="/ppt/slides/slide85.xml" Id="R5a5fd596d5934d93" /><Relationship Type="http://schemas.openxmlformats.org/officeDocument/2006/relationships/notesMaster" Target="/ppt/notesMasters/notesMaster1.xml" Id="Rb614115c41c5451c" /></Relationships>
</file>

<file path=ppt/notesSlides/_rels/notesSlide86.xml.rels>&#65279;<?xml version="1.0" encoding="utf-8"?><Relationships xmlns="http://schemas.openxmlformats.org/package/2006/relationships"><Relationship Type="http://schemas.openxmlformats.org/officeDocument/2006/relationships/slide" Target="/ppt/slides/slide86.xml" Id="R6e9ef9ec5fae4a5d" /><Relationship Type="http://schemas.openxmlformats.org/officeDocument/2006/relationships/notesMaster" Target="/ppt/notesMasters/notesMaster1.xml" Id="R415cb9516372449f" /></Relationships>
</file>

<file path=ppt/notesSlides/_rels/notesSlide87.xml.rels>&#65279;<?xml version="1.0" encoding="utf-8"?><Relationships xmlns="http://schemas.openxmlformats.org/package/2006/relationships"><Relationship Type="http://schemas.openxmlformats.org/officeDocument/2006/relationships/slide" Target="/ppt/slides/slide87.xml" Id="Rfeacacd9eca843cc" /><Relationship Type="http://schemas.openxmlformats.org/officeDocument/2006/relationships/notesMaster" Target="/ppt/notesMasters/notesMaster1.xml" Id="R9f193b1c20794c76" /></Relationships>
</file>

<file path=ppt/notesSlides/_rels/notesSlide88.xml.rels>&#65279;<?xml version="1.0" encoding="utf-8"?><Relationships xmlns="http://schemas.openxmlformats.org/package/2006/relationships"><Relationship Type="http://schemas.openxmlformats.org/officeDocument/2006/relationships/slide" Target="/ppt/slides/slide88.xml" Id="R53cb0bea3aff4baf" /><Relationship Type="http://schemas.openxmlformats.org/officeDocument/2006/relationships/notesMaster" Target="/ppt/notesMasters/notesMaster1.xml" Id="R52de0cdb28c54e77" /></Relationships>
</file>

<file path=ppt/notesSlides/_rels/notesSlide89.xml.rels>&#65279;<?xml version="1.0" encoding="utf-8"?><Relationships xmlns="http://schemas.openxmlformats.org/package/2006/relationships"><Relationship Type="http://schemas.openxmlformats.org/officeDocument/2006/relationships/slide" Target="/ppt/slides/slide89.xml" Id="R76e1588f8d2e4a8d" /><Relationship Type="http://schemas.openxmlformats.org/officeDocument/2006/relationships/notesMaster" Target="/ppt/notesMasters/notesMaster1.xml" Id="Rb26f1bf23d1a419a" /></Relationships>
</file>

<file path=ppt/notesSlides/_rels/notesSlide90.xml.rels>&#65279;<?xml version="1.0" encoding="utf-8"?><Relationships xmlns="http://schemas.openxmlformats.org/package/2006/relationships"><Relationship Type="http://schemas.openxmlformats.org/officeDocument/2006/relationships/slide" Target="/ppt/slides/slide90.xml" Id="Rb56967bb813a4e14" /><Relationship Type="http://schemas.openxmlformats.org/officeDocument/2006/relationships/notesMaster" Target="/ppt/notesMasters/notesMaster1.xml" Id="R8df3e1361f134439" /></Relationships>
</file>

<file path=ppt/notesSlides/_rels/notesSlide91.xml.rels>&#65279;<?xml version="1.0" encoding="utf-8"?><Relationships xmlns="http://schemas.openxmlformats.org/package/2006/relationships"><Relationship Type="http://schemas.openxmlformats.org/officeDocument/2006/relationships/slide" Target="/ppt/slides/slide91.xml" Id="R7db7827d424142af" /><Relationship Type="http://schemas.openxmlformats.org/officeDocument/2006/relationships/notesMaster" Target="/ppt/notesMasters/notesMaster1.xml" Id="Ra653033134714d6b" /></Relationships>
</file>

<file path=ppt/notesSlides/_rels/notesSlide92.xml.rels>&#65279;<?xml version="1.0" encoding="utf-8"?><Relationships xmlns="http://schemas.openxmlformats.org/package/2006/relationships"><Relationship Type="http://schemas.openxmlformats.org/officeDocument/2006/relationships/slide" Target="/ppt/slides/slide92.xml" Id="Re4af89ee9fbd4efa" /><Relationship Type="http://schemas.openxmlformats.org/officeDocument/2006/relationships/notesMaster" Target="/ppt/notesMasters/notesMaster1.xml" Id="R1cc894b4ffdd4e1d" /></Relationships>
</file>

<file path=ppt/notesSlides/_rels/notesSlide93.xml.rels>&#65279;<?xml version="1.0" encoding="utf-8"?><Relationships xmlns="http://schemas.openxmlformats.org/package/2006/relationships"><Relationship Type="http://schemas.openxmlformats.org/officeDocument/2006/relationships/slide" Target="/ppt/slides/slide93.xml" Id="R1dcec75af5c54b01" /><Relationship Type="http://schemas.openxmlformats.org/officeDocument/2006/relationships/notesMaster" Target="/ppt/notesMasters/notesMaster1.xml" Id="Rdb3bfbbddb694ff0" /></Relationships>
</file>

<file path=ppt/notesSlides/_rels/notesSlide94.xml.rels>&#65279;<?xml version="1.0" encoding="utf-8"?><Relationships xmlns="http://schemas.openxmlformats.org/package/2006/relationships"><Relationship Type="http://schemas.openxmlformats.org/officeDocument/2006/relationships/slide" Target="/ppt/slides/slide94.xml" Id="Rfd72c1fc70604ed4" /><Relationship Type="http://schemas.openxmlformats.org/officeDocument/2006/relationships/notesMaster" Target="/ppt/notesMasters/notesMaster1.xml" Id="R250b51807e954b5d" /></Relationships>
</file>

<file path=ppt/notesSlides/_rels/notesSlide95.xml.rels>&#65279;<?xml version="1.0" encoding="utf-8"?><Relationships xmlns="http://schemas.openxmlformats.org/package/2006/relationships"><Relationship Type="http://schemas.openxmlformats.org/officeDocument/2006/relationships/slide" Target="/ppt/slides/slide95.xml" Id="R9ea8f81d9bd64f69" /><Relationship Type="http://schemas.openxmlformats.org/officeDocument/2006/relationships/notesMaster" Target="/ppt/notesMasters/notesMaster1.xml" Id="Rf21d844a15704814" /></Relationships>
</file>

<file path=ppt/notesSlides/_rels/notesSlide96.xml.rels>&#65279;<?xml version="1.0" encoding="utf-8"?><Relationships xmlns="http://schemas.openxmlformats.org/package/2006/relationships"><Relationship Type="http://schemas.openxmlformats.org/officeDocument/2006/relationships/slide" Target="/ppt/slides/slide96.xml" Id="Ra5838be42c014993" /><Relationship Type="http://schemas.openxmlformats.org/officeDocument/2006/relationships/notesMaster" Target="/ppt/notesMasters/notesMaster1.xml" Id="Rc6f46b6ea6964618" /></Relationships>
</file>

<file path=ppt/notesSlides/_rels/notesSlide97.xml.rels>&#65279;<?xml version="1.0" encoding="utf-8"?><Relationships xmlns="http://schemas.openxmlformats.org/package/2006/relationships"><Relationship Type="http://schemas.openxmlformats.org/officeDocument/2006/relationships/slide" Target="/ppt/slides/slide97.xml" Id="R7c8297b4192d409c" /><Relationship Type="http://schemas.openxmlformats.org/officeDocument/2006/relationships/notesMaster" Target="/ppt/notesMasters/notesMaster1.xml" Id="Rda331e86377c466d" /></Relationships>
</file>

<file path=ppt/notesSlides/_rels/notesSlide98.xml.rels>&#65279;<?xml version="1.0" encoding="utf-8"?><Relationships xmlns="http://schemas.openxmlformats.org/package/2006/relationships"><Relationship Type="http://schemas.openxmlformats.org/officeDocument/2006/relationships/slide" Target="/ppt/slides/slide98.xml" Id="R55216dc3e6b7467f" /><Relationship Type="http://schemas.openxmlformats.org/officeDocument/2006/relationships/notesMaster" Target="/ppt/notesMasters/notesMaster1.xml" Id="Re7a0a45f5ef44ef9" /></Relationships>
</file>

<file path=ppt/notesSlides/_rels/notesSlide99.xml.rels>&#65279;<?xml version="1.0" encoding="utf-8"?><Relationships xmlns="http://schemas.openxmlformats.org/package/2006/relationships"><Relationship Type="http://schemas.openxmlformats.org/officeDocument/2006/relationships/slide" Target="/ppt/slides/slide99.xml" Id="R7c5219673c474e7d" /><Relationship Type="http://schemas.openxmlformats.org/officeDocument/2006/relationships/notesMaster" Target="/ppt/notesMasters/notesMaster1.xml" Id="R94d4ca1f28f94e2d" /></Relationships>
</file>

<file path=ppt/notesSlides/_rels/notesSlide100.xml.rels>&#65279;<?xml version="1.0" encoding="utf-8"?><Relationships xmlns="http://schemas.openxmlformats.org/package/2006/relationships"><Relationship Type="http://schemas.openxmlformats.org/officeDocument/2006/relationships/slide" Target="/ppt/slides/slide100.xml" Id="Rd36ff0742d0548ad" /><Relationship Type="http://schemas.openxmlformats.org/officeDocument/2006/relationships/notesMaster" Target="/ppt/notesMasters/notesMaster1.xml" Id="R2ad0be5fe2604e7e" /></Relationships>
</file>

<file path=ppt/notesSlides/_rels/notesSlide101.xml.rels>&#65279;<?xml version="1.0" encoding="utf-8"?><Relationships xmlns="http://schemas.openxmlformats.org/package/2006/relationships"><Relationship Type="http://schemas.openxmlformats.org/officeDocument/2006/relationships/slide" Target="/ppt/slides/slide101.xml" Id="R917c62003f9c4aa7" /><Relationship Type="http://schemas.openxmlformats.org/officeDocument/2006/relationships/notesMaster" Target="/ppt/notesMasters/notesMaster1.xml" Id="R7ce557b0c0a84471" /></Relationships>
</file>

<file path=ppt/notesSlides/_rels/notesSlide102.xml.rels>&#65279;<?xml version="1.0" encoding="utf-8"?><Relationships xmlns="http://schemas.openxmlformats.org/package/2006/relationships"><Relationship Type="http://schemas.openxmlformats.org/officeDocument/2006/relationships/slide" Target="/ppt/slides/slide102.xml" Id="Re7d4f88a3e7e4a68" /><Relationship Type="http://schemas.openxmlformats.org/officeDocument/2006/relationships/notesMaster" Target="/ppt/notesMasters/notesMaster1.xml" Id="Rddd5e5f6f9c84518" /></Relationships>
</file>

<file path=ppt/notesSlides/_rels/notesSlide103.xml.rels>&#65279;<?xml version="1.0" encoding="utf-8"?><Relationships xmlns="http://schemas.openxmlformats.org/package/2006/relationships"><Relationship Type="http://schemas.openxmlformats.org/officeDocument/2006/relationships/slide" Target="/ppt/slides/slide103.xml" Id="R4f0a655fe2ba4617" /><Relationship Type="http://schemas.openxmlformats.org/officeDocument/2006/relationships/notesMaster" Target="/ppt/notesMasters/notesMaster1.xml" Id="Rc7007dab03a0450e" /></Relationships>
</file>

<file path=ppt/notesSlides/_rels/notesSlide104.xml.rels>&#65279;<?xml version="1.0" encoding="utf-8"?><Relationships xmlns="http://schemas.openxmlformats.org/package/2006/relationships"><Relationship Type="http://schemas.openxmlformats.org/officeDocument/2006/relationships/slide" Target="/ppt/slides/slide104.xml" Id="Rf6f66ac9d38d4d85" /><Relationship Type="http://schemas.openxmlformats.org/officeDocument/2006/relationships/notesMaster" Target="/ppt/notesMasters/notesMaster1.xml" Id="Rdd0a29b862f7427f" /></Relationships>
</file>

<file path=ppt/notesSlides/_rels/notesSlide105.xml.rels>&#65279;<?xml version="1.0" encoding="utf-8"?><Relationships xmlns="http://schemas.openxmlformats.org/package/2006/relationships"><Relationship Type="http://schemas.openxmlformats.org/officeDocument/2006/relationships/slide" Target="/ppt/slides/slide105.xml" Id="Rc75b0ce56c2c4403" /><Relationship Type="http://schemas.openxmlformats.org/officeDocument/2006/relationships/notesMaster" Target="/ppt/notesMasters/notesMaster1.xml" Id="Rbdc2b077a5864c62" /></Relationships>
</file>

<file path=ppt/notesSlides/_rels/notesSlide106.xml.rels>&#65279;<?xml version="1.0" encoding="utf-8"?><Relationships xmlns="http://schemas.openxmlformats.org/package/2006/relationships"><Relationship Type="http://schemas.openxmlformats.org/officeDocument/2006/relationships/slide" Target="/ppt/slides/slide106.xml" Id="Ra022dd89b79c437d" /><Relationship Type="http://schemas.openxmlformats.org/officeDocument/2006/relationships/notesMaster" Target="/ppt/notesMasters/notesMaster1.xml" Id="R7ab21163d7e34960" /></Relationships>
</file>

<file path=ppt/notesSlides/_rels/notesSlide107.xml.rels>&#65279;<?xml version="1.0" encoding="utf-8"?><Relationships xmlns="http://schemas.openxmlformats.org/package/2006/relationships"><Relationship Type="http://schemas.openxmlformats.org/officeDocument/2006/relationships/slide" Target="/ppt/slides/slide107.xml" Id="R3847f172581e453d" /><Relationship Type="http://schemas.openxmlformats.org/officeDocument/2006/relationships/notesMaster" Target="/ppt/notesMasters/notesMaster1.xml" Id="Rdd918fe4af5344d8" /></Relationships>
</file>

<file path=ppt/notesSlides/_rels/notesSlide108.xml.rels>&#65279;<?xml version="1.0" encoding="utf-8"?><Relationships xmlns="http://schemas.openxmlformats.org/package/2006/relationships"><Relationship Type="http://schemas.openxmlformats.org/officeDocument/2006/relationships/slide" Target="/ppt/slides/slide108.xml" Id="Rfaf81446c34740b1" /><Relationship Type="http://schemas.openxmlformats.org/officeDocument/2006/relationships/notesMaster" Target="/ppt/notesMasters/notesMaster1.xml" Id="Ra728badaaa8744e6" /></Relationships>
</file>

<file path=ppt/notesSlides/_rels/notesSlide109.xml.rels>&#65279;<?xml version="1.0" encoding="utf-8"?><Relationships xmlns="http://schemas.openxmlformats.org/package/2006/relationships"><Relationship Type="http://schemas.openxmlformats.org/officeDocument/2006/relationships/slide" Target="/ppt/slides/slide109.xml" Id="Rb5cb2e459cd34591" /><Relationship Type="http://schemas.openxmlformats.org/officeDocument/2006/relationships/notesMaster" Target="/ppt/notesMasters/notesMaster1.xml" Id="R5abd96e8d31549d0" /></Relationships>
</file>

<file path=ppt/notesSlides/_rels/notesSlide110.xml.rels>&#65279;<?xml version="1.0" encoding="utf-8"?><Relationships xmlns="http://schemas.openxmlformats.org/package/2006/relationships"><Relationship Type="http://schemas.openxmlformats.org/officeDocument/2006/relationships/slide" Target="/ppt/slides/slide110.xml" Id="Rcc82c9ba81d04719" /><Relationship Type="http://schemas.openxmlformats.org/officeDocument/2006/relationships/notesMaster" Target="/ppt/notesMasters/notesMaster1.xml" Id="R159baec6f4114455" /></Relationships>
</file>

<file path=ppt/notesSlides/_rels/notesSlide111.xml.rels>&#65279;<?xml version="1.0" encoding="utf-8"?><Relationships xmlns="http://schemas.openxmlformats.org/package/2006/relationships"><Relationship Type="http://schemas.openxmlformats.org/officeDocument/2006/relationships/slide" Target="/ppt/slides/slide111.xml" Id="R9306c73d44b04527" /><Relationship Type="http://schemas.openxmlformats.org/officeDocument/2006/relationships/notesMaster" Target="/ppt/notesMasters/notesMaster1.xml" Id="R92b4c8d278154886" /></Relationships>
</file>

<file path=ppt/notesSlides/_rels/notesSlide112.xml.rels>&#65279;<?xml version="1.0" encoding="utf-8"?><Relationships xmlns="http://schemas.openxmlformats.org/package/2006/relationships"><Relationship Type="http://schemas.openxmlformats.org/officeDocument/2006/relationships/slide" Target="/ppt/slides/slide112.xml" Id="R79671aea6fdd4b1a" /><Relationship Type="http://schemas.openxmlformats.org/officeDocument/2006/relationships/notesMaster" Target="/ppt/notesMasters/notesMaster1.xml" Id="Rbbb055e8ee5d4fbf" /></Relationships>
</file>

<file path=ppt/notesSlides/_rels/notesSlide113.xml.rels>&#65279;<?xml version="1.0" encoding="utf-8"?><Relationships xmlns="http://schemas.openxmlformats.org/package/2006/relationships"><Relationship Type="http://schemas.openxmlformats.org/officeDocument/2006/relationships/slide" Target="/ppt/slides/slide113.xml" Id="R4ad5a397964d4ffb" /><Relationship Type="http://schemas.openxmlformats.org/officeDocument/2006/relationships/notesMaster" Target="/ppt/notesMasters/notesMaster1.xml" Id="R7198161855b3429c" /></Relationships>
</file>

<file path=ppt/notesSlides/_rels/notesSlide114.xml.rels>&#65279;<?xml version="1.0" encoding="utf-8"?><Relationships xmlns="http://schemas.openxmlformats.org/package/2006/relationships"><Relationship Type="http://schemas.openxmlformats.org/officeDocument/2006/relationships/slide" Target="/ppt/slides/slide114.xml" Id="Rb71a18030c8544ec" /><Relationship Type="http://schemas.openxmlformats.org/officeDocument/2006/relationships/notesMaster" Target="/ppt/notesMasters/notesMaster1.xml" Id="Ra04ef38aaaf34890" /></Relationships>
</file>

<file path=ppt/notesSlides/_rels/notesSlide115.xml.rels>&#65279;<?xml version="1.0" encoding="utf-8"?><Relationships xmlns="http://schemas.openxmlformats.org/package/2006/relationships"><Relationship Type="http://schemas.openxmlformats.org/officeDocument/2006/relationships/slide" Target="/ppt/slides/slide115.xml" Id="R14d41bbf06ab4a4b" /><Relationship Type="http://schemas.openxmlformats.org/officeDocument/2006/relationships/notesMaster" Target="/ppt/notesMasters/notesMaster1.xml" Id="R323f8d1da1484820" /></Relationships>
</file>

<file path=ppt/notesSlides/_rels/notesSlide116.xml.rels>&#65279;<?xml version="1.0" encoding="utf-8"?><Relationships xmlns="http://schemas.openxmlformats.org/package/2006/relationships"><Relationship Type="http://schemas.openxmlformats.org/officeDocument/2006/relationships/slide" Target="/ppt/slides/slide116.xml" Id="R6a966c5bad394410" /><Relationship Type="http://schemas.openxmlformats.org/officeDocument/2006/relationships/notesMaster" Target="/ppt/notesMasters/notesMaster1.xml" Id="Rad01e63baeb34e4f" /></Relationships>
</file>

<file path=ppt/notesSlides/_rels/notesSlide117.xml.rels>&#65279;<?xml version="1.0" encoding="utf-8"?><Relationships xmlns="http://schemas.openxmlformats.org/package/2006/relationships"><Relationship Type="http://schemas.openxmlformats.org/officeDocument/2006/relationships/slide" Target="/ppt/slides/slide117.xml" Id="Ra5700282ed524cee" /><Relationship Type="http://schemas.openxmlformats.org/officeDocument/2006/relationships/notesMaster" Target="/ppt/notesMasters/notesMaster1.xml" Id="R7a8b67bcb6b14ce7" /></Relationships>
</file>

<file path=ppt/notesSlides/_rels/notesSlide118.xml.rels>&#65279;<?xml version="1.0" encoding="utf-8"?><Relationships xmlns="http://schemas.openxmlformats.org/package/2006/relationships"><Relationship Type="http://schemas.openxmlformats.org/officeDocument/2006/relationships/slide" Target="/ppt/slides/slide118.xml" Id="R79a82a2cb6314c94" /><Relationship Type="http://schemas.openxmlformats.org/officeDocument/2006/relationships/notesMaster" Target="/ppt/notesMasters/notesMaster1.xml" Id="R5d373f0bc5dc4c62" /></Relationships>
</file>

<file path=ppt/notesSlides/_rels/notesSlide119.xml.rels>&#65279;<?xml version="1.0" encoding="utf-8"?><Relationships xmlns="http://schemas.openxmlformats.org/package/2006/relationships"><Relationship Type="http://schemas.openxmlformats.org/officeDocument/2006/relationships/slide" Target="/ppt/slides/slide119.xml" Id="R68527e0a619a4bc4" /><Relationship Type="http://schemas.openxmlformats.org/officeDocument/2006/relationships/notesMaster" Target="/ppt/notesMasters/notesMaster1.xml" Id="R9ceb006fc87a46fd" /></Relationships>
</file>

<file path=ppt/notesSlides/_rels/notesSlide120.xml.rels>&#65279;<?xml version="1.0" encoding="utf-8"?><Relationships xmlns="http://schemas.openxmlformats.org/package/2006/relationships"><Relationship Type="http://schemas.openxmlformats.org/officeDocument/2006/relationships/slide" Target="/ppt/slides/slide120.xml" Id="R842f00cf70544006" /><Relationship Type="http://schemas.openxmlformats.org/officeDocument/2006/relationships/notesMaster" Target="/ppt/notesMasters/notesMaster1.xml" Id="R3c8013b1ca7f4c25" /></Relationships>
</file>

<file path=ppt/notesSlides/_rels/notesSlide121.xml.rels>&#65279;<?xml version="1.0" encoding="utf-8"?><Relationships xmlns="http://schemas.openxmlformats.org/package/2006/relationships"><Relationship Type="http://schemas.openxmlformats.org/officeDocument/2006/relationships/slide" Target="/ppt/slides/slide121.xml" Id="R43193a3260ff45dc" /><Relationship Type="http://schemas.openxmlformats.org/officeDocument/2006/relationships/notesMaster" Target="/ppt/notesMasters/notesMaster1.xml" Id="Rf24e624f459d4a5f" /></Relationships>
</file>

<file path=ppt/notesSlides/_rels/notesSlide122.xml.rels>&#65279;<?xml version="1.0" encoding="utf-8"?><Relationships xmlns="http://schemas.openxmlformats.org/package/2006/relationships"><Relationship Type="http://schemas.openxmlformats.org/officeDocument/2006/relationships/slide" Target="/ppt/slides/slide122.xml" Id="R2b10773f45494b3c" /><Relationship Type="http://schemas.openxmlformats.org/officeDocument/2006/relationships/notesMaster" Target="/ppt/notesMasters/notesMaster1.xml" Id="Rbf4c810eff2e4a36" /></Relationships>
</file>

<file path=ppt/notesSlides/_rels/notesSlide123.xml.rels>&#65279;<?xml version="1.0" encoding="utf-8"?><Relationships xmlns="http://schemas.openxmlformats.org/package/2006/relationships"><Relationship Type="http://schemas.openxmlformats.org/officeDocument/2006/relationships/slide" Target="/ppt/slides/slide123.xml" Id="R6b424676be884a6c" /><Relationship Type="http://schemas.openxmlformats.org/officeDocument/2006/relationships/notesMaster" Target="/ppt/notesMasters/notesMaster1.xml" Id="Ra340c50b861e4c3d" /></Relationships>
</file>

<file path=ppt/notesSlides/_rels/notesSlide124.xml.rels>&#65279;<?xml version="1.0" encoding="utf-8"?><Relationships xmlns="http://schemas.openxmlformats.org/package/2006/relationships"><Relationship Type="http://schemas.openxmlformats.org/officeDocument/2006/relationships/slide" Target="/ppt/slides/slide124.xml" Id="R776af1460a7140b8" /><Relationship Type="http://schemas.openxmlformats.org/officeDocument/2006/relationships/notesMaster" Target="/ppt/notesMasters/notesMaster1.xml" Id="R361d7407ce4f4d9f" /></Relationships>
</file>

<file path=ppt/notesSlides/_rels/notesSlide125.xml.rels>&#65279;<?xml version="1.0" encoding="utf-8"?><Relationships xmlns="http://schemas.openxmlformats.org/package/2006/relationships"><Relationship Type="http://schemas.openxmlformats.org/officeDocument/2006/relationships/slide" Target="/ppt/slides/slide125.xml" Id="R9d63fdb3507a492b" /><Relationship Type="http://schemas.openxmlformats.org/officeDocument/2006/relationships/notesMaster" Target="/ppt/notesMasters/notesMaster1.xml" Id="Ra2c4627b4b2943de" /></Relationships>
</file>

<file path=ppt/notesSlides/_rels/notesSlide126.xml.rels>&#65279;<?xml version="1.0" encoding="utf-8"?><Relationships xmlns="http://schemas.openxmlformats.org/package/2006/relationships"><Relationship Type="http://schemas.openxmlformats.org/officeDocument/2006/relationships/slide" Target="/ppt/slides/slide126.xml" Id="Rce47df69ad474d63" /><Relationship Type="http://schemas.openxmlformats.org/officeDocument/2006/relationships/notesMaster" Target="/ppt/notesMasters/notesMaster1.xml" Id="R06b5c34b33ac49b9" /></Relationships>
</file>

<file path=ppt/notesSlides/_rels/notesSlide127.xml.rels>&#65279;<?xml version="1.0" encoding="utf-8"?><Relationships xmlns="http://schemas.openxmlformats.org/package/2006/relationships"><Relationship Type="http://schemas.openxmlformats.org/officeDocument/2006/relationships/slide" Target="/ppt/slides/slide127.xml" Id="R50a07f4ad295481d" /><Relationship Type="http://schemas.openxmlformats.org/officeDocument/2006/relationships/notesMaster" Target="/ppt/notesMasters/notesMaster1.xml" Id="Rf9ad3cb32ab94f2e" /></Relationships>
</file>

<file path=ppt/notesSlides/_rels/notesSlide128.xml.rels>&#65279;<?xml version="1.0" encoding="utf-8"?><Relationships xmlns="http://schemas.openxmlformats.org/package/2006/relationships"><Relationship Type="http://schemas.openxmlformats.org/officeDocument/2006/relationships/slide" Target="/ppt/slides/slide128.xml" Id="Rcc4e21b5fa584a1e" /><Relationship Type="http://schemas.openxmlformats.org/officeDocument/2006/relationships/notesMaster" Target="/ppt/notesMasters/notesMaster1.xml" Id="R7db684d46b9845de" /></Relationships>
</file>

<file path=ppt/notesSlides/_rels/notesSlide129.xml.rels>&#65279;<?xml version="1.0" encoding="utf-8"?><Relationships xmlns="http://schemas.openxmlformats.org/package/2006/relationships"><Relationship Type="http://schemas.openxmlformats.org/officeDocument/2006/relationships/slide" Target="/ppt/slides/slide129.xml" Id="Rf80e0eaee52e4a4a" /><Relationship Type="http://schemas.openxmlformats.org/officeDocument/2006/relationships/notesMaster" Target="/ppt/notesMasters/notesMaster1.xml" Id="R7b81daab5f4a4461" /></Relationships>
</file>

<file path=ppt/notesSlides/_rels/notesSlide130.xml.rels>&#65279;<?xml version="1.0" encoding="utf-8"?><Relationships xmlns="http://schemas.openxmlformats.org/package/2006/relationships"><Relationship Type="http://schemas.openxmlformats.org/officeDocument/2006/relationships/slide" Target="/ppt/slides/slide130.xml" Id="Rf51952e449a841c2" /><Relationship Type="http://schemas.openxmlformats.org/officeDocument/2006/relationships/notesMaster" Target="/ppt/notesMasters/notesMaster1.xml" Id="R9cc00d45519d45fe" /></Relationships>
</file>

<file path=ppt/notesSlides/_rels/notesSlide131.xml.rels>&#65279;<?xml version="1.0" encoding="utf-8"?><Relationships xmlns="http://schemas.openxmlformats.org/package/2006/relationships"><Relationship Type="http://schemas.openxmlformats.org/officeDocument/2006/relationships/slide" Target="/ppt/slides/slide131.xml" Id="R89420e393f6043ef" /><Relationship Type="http://schemas.openxmlformats.org/officeDocument/2006/relationships/notesMaster" Target="/ppt/notesMasters/notesMaster1.xml" Id="R90604d51b307436e" /></Relationships>
</file>

<file path=ppt/notesSlides/_rels/notesSlide132.xml.rels>&#65279;<?xml version="1.0" encoding="utf-8"?><Relationships xmlns="http://schemas.openxmlformats.org/package/2006/relationships"><Relationship Type="http://schemas.openxmlformats.org/officeDocument/2006/relationships/slide" Target="/ppt/slides/slide132.xml" Id="Rbb8a2223e45845fb" /><Relationship Type="http://schemas.openxmlformats.org/officeDocument/2006/relationships/notesMaster" Target="/ppt/notesMasters/notesMaster1.xml" Id="Ra7708efbbe544a14" /></Relationships>
</file>

<file path=ppt/notesSlides/_rels/notesSlide133.xml.rels>&#65279;<?xml version="1.0" encoding="utf-8"?><Relationships xmlns="http://schemas.openxmlformats.org/package/2006/relationships"><Relationship Type="http://schemas.openxmlformats.org/officeDocument/2006/relationships/slide" Target="/ppt/slides/slide133.xml" Id="R061e5e5a3aa446f7" /><Relationship Type="http://schemas.openxmlformats.org/officeDocument/2006/relationships/notesMaster" Target="/ppt/notesMasters/notesMaster1.xml" Id="R22340afc1a8a4d12" /></Relationships>
</file>

<file path=ppt/notesSlides/_rels/notesSlide134.xml.rels>&#65279;<?xml version="1.0" encoding="utf-8"?><Relationships xmlns="http://schemas.openxmlformats.org/package/2006/relationships"><Relationship Type="http://schemas.openxmlformats.org/officeDocument/2006/relationships/slide" Target="/ppt/slides/slide134.xml" Id="R74ded81fd5fb4aca" /><Relationship Type="http://schemas.openxmlformats.org/officeDocument/2006/relationships/notesMaster" Target="/ppt/notesMasters/notesMaster1.xml" Id="R20e0671cb3db4582" /></Relationships>
</file>

<file path=ppt/notesSlides/_rels/notesSlide135.xml.rels>&#65279;<?xml version="1.0" encoding="utf-8"?><Relationships xmlns="http://schemas.openxmlformats.org/package/2006/relationships"><Relationship Type="http://schemas.openxmlformats.org/officeDocument/2006/relationships/slide" Target="/ppt/slides/slide135.xml" Id="Rf2104f8ffeae4a11" /><Relationship Type="http://schemas.openxmlformats.org/officeDocument/2006/relationships/notesMaster" Target="/ppt/notesMasters/notesMaster1.xml" Id="R48a3338d21314fbd" /></Relationships>
</file>

<file path=ppt/notesSlides/_rels/notesSlide136.xml.rels>&#65279;<?xml version="1.0" encoding="utf-8"?><Relationships xmlns="http://schemas.openxmlformats.org/package/2006/relationships"><Relationship Type="http://schemas.openxmlformats.org/officeDocument/2006/relationships/slide" Target="/ppt/slides/slide136.xml" Id="R68305a571e704cab" /><Relationship Type="http://schemas.openxmlformats.org/officeDocument/2006/relationships/notesMaster" Target="/ppt/notesMasters/notesMaster1.xml" Id="Rfd87458210d44a2a" /></Relationships>
</file>

<file path=ppt/notesSlides/_rels/notesSlide137.xml.rels>&#65279;<?xml version="1.0" encoding="utf-8"?><Relationships xmlns="http://schemas.openxmlformats.org/package/2006/relationships"><Relationship Type="http://schemas.openxmlformats.org/officeDocument/2006/relationships/slide" Target="/ppt/slides/slide137.xml" Id="R5b1e97b181ce43f5" /><Relationship Type="http://schemas.openxmlformats.org/officeDocument/2006/relationships/notesMaster" Target="/ppt/notesMasters/notesMaster1.xml" Id="R12354800a4f64c6d" /></Relationships>
</file>

<file path=ppt/notesSlides/_rels/notesSlide138.xml.rels>&#65279;<?xml version="1.0" encoding="utf-8"?><Relationships xmlns="http://schemas.openxmlformats.org/package/2006/relationships"><Relationship Type="http://schemas.openxmlformats.org/officeDocument/2006/relationships/slide" Target="/ppt/slides/slide138.xml" Id="R98a30cfd8d8f4662" /><Relationship Type="http://schemas.openxmlformats.org/officeDocument/2006/relationships/notesMaster" Target="/ppt/notesMasters/notesMaster1.xml" Id="Rd9da42878d1c4ec2" /></Relationships>
</file>

<file path=ppt/notesSlides/_rels/notesSlide139.xml.rels>&#65279;<?xml version="1.0" encoding="utf-8"?><Relationships xmlns="http://schemas.openxmlformats.org/package/2006/relationships"><Relationship Type="http://schemas.openxmlformats.org/officeDocument/2006/relationships/slide" Target="/ppt/slides/slide139.xml" Id="R3221a7a5eb0a40da" /><Relationship Type="http://schemas.openxmlformats.org/officeDocument/2006/relationships/notesMaster" Target="/ppt/notesMasters/notesMaster1.xml" Id="R8417e78e97914d7f" /></Relationships>
</file>

<file path=ppt/notesSlides/_rels/notesSlide140.xml.rels>&#65279;<?xml version="1.0" encoding="utf-8"?><Relationships xmlns="http://schemas.openxmlformats.org/package/2006/relationships"><Relationship Type="http://schemas.openxmlformats.org/officeDocument/2006/relationships/slide" Target="/ppt/slides/slide140.xml" Id="R4dd073dbd98a43ef" /><Relationship Type="http://schemas.openxmlformats.org/officeDocument/2006/relationships/notesMaster" Target="/ppt/notesMasters/notesMaster1.xml" Id="R36be920cd0624d2f" /></Relationships>
</file>

<file path=ppt/notesSlides/_rels/notesSlide141.xml.rels>&#65279;<?xml version="1.0" encoding="utf-8"?><Relationships xmlns="http://schemas.openxmlformats.org/package/2006/relationships"><Relationship Type="http://schemas.openxmlformats.org/officeDocument/2006/relationships/slide" Target="/ppt/slides/slide141.xml" Id="Rfec86d4b6a744e08" /><Relationship Type="http://schemas.openxmlformats.org/officeDocument/2006/relationships/notesMaster" Target="/ppt/notesMasters/notesMaster1.xml" Id="Rc10cbd08c6174765" /></Relationships>
</file>

<file path=ppt/notesSlides/_rels/notesSlide142.xml.rels>&#65279;<?xml version="1.0" encoding="utf-8"?><Relationships xmlns="http://schemas.openxmlformats.org/package/2006/relationships"><Relationship Type="http://schemas.openxmlformats.org/officeDocument/2006/relationships/slide" Target="/ppt/slides/slide142.xml" Id="Rb3b89447dca24aa7" /><Relationship Type="http://schemas.openxmlformats.org/officeDocument/2006/relationships/notesMaster" Target="/ppt/notesMasters/notesMaster1.xml" Id="R42a1a7fa1bb7493e" /></Relationships>
</file>

<file path=ppt/notesSlides/_rels/notesSlide143.xml.rels>&#65279;<?xml version="1.0" encoding="utf-8"?><Relationships xmlns="http://schemas.openxmlformats.org/package/2006/relationships"><Relationship Type="http://schemas.openxmlformats.org/officeDocument/2006/relationships/slide" Target="/ppt/slides/slide143.xml" Id="R857f3716293d4bd3" /><Relationship Type="http://schemas.openxmlformats.org/officeDocument/2006/relationships/notesMaster" Target="/ppt/notesMasters/notesMaster1.xml" Id="Rc9629700494c4422" /></Relationships>
</file>

<file path=ppt/notesSlides/_rels/notesSlide144.xml.rels>&#65279;<?xml version="1.0" encoding="utf-8"?><Relationships xmlns="http://schemas.openxmlformats.org/package/2006/relationships"><Relationship Type="http://schemas.openxmlformats.org/officeDocument/2006/relationships/slide" Target="/ppt/slides/slide144.xml" Id="R0fc534c8d4e04680" /><Relationship Type="http://schemas.openxmlformats.org/officeDocument/2006/relationships/notesMaster" Target="/ppt/notesMasters/notesMaster1.xml" Id="R4908b9ede04c46cc" /></Relationships>
</file>

<file path=ppt/notesSlides/_rels/notesSlide145.xml.rels>&#65279;<?xml version="1.0" encoding="utf-8"?><Relationships xmlns="http://schemas.openxmlformats.org/package/2006/relationships"><Relationship Type="http://schemas.openxmlformats.org/officeDocument/2006/relationships/slide" Target="/ppt/slides/slide145.xml" Id="Reebf8ba1d63545aa" /><Relationship Type="http://schemas.openxmlformats.org/officeDocument/2006/relationships/notesMaster" Target="/ppt/notesMasters/notesMaster1.xml" Id="R374eea99b8cb4502" /></Relationships>
</file>

<file path=ppt/notesSlides/_rels/notesSlide146.xml.rels>&#65279;<?xml version="1.0" encoding="utf-8"?><Relationships xmlns="http://schemas.openxmlformats.org/package/2006/relationships"><Relationship Type="http://schemas.openxmlformats.org/officeDocument/2006/relationships/slide" Target="/ppt/slides/slide146.xml" Id="R198bb0f0ceb04c6e" /><Relationship Type="http://schemas.openxmlformats.org/officeDocument/2006/relationships/notesMaster" Target="/ppt/notesMasters/notesMaster1.xml" Id="R930cdab54f224b2a" /></Relationships>
</file>

<file path=ppt/notesSlides/_rels/notesSlide147.xml.rels>&#65279;<?xml version="1.0" encoding="utf-8"?><Relationships xmlns="http://schemas.openxmlformats.org/package/2006/relationships"><Relationship Type="http://schemas.openxmlformats.org/officeDocument/2006/relationships/slide" Target="/ppt/slides/slide147.xml" Id="R4ec9f103e3c247d6" /><Relationship Type="http://schemas.openxmlformats.org/officeDocument/2006/relationships/notesMaster" Target="/ppt/notesMasters/notesMaster1.xml" Id="R9bfd4f2ee71943e9" /></Relationships>
</file>

<file path=ppt/notesSlides/_rels/notesSlide148.xml.rels>&#65279;<?xml version="1.0" encoding="utf-8"?><Relationships xmlns="http://schemas.openxmlformats.org/package/2006/relationships"><Relationship Type="http://schemas.openxmlformats.org/officeDocument/2006/relationships/slide" Target="/ppt/slides/slide148.xml" Id="R3c612a969c20459b" /><Relationship Type="http://schemas.openxmlformats.org/officeDocument/2006/relationships/notesMaster" Target="/ppt/notesMasters/notesMaster1.xml" Id="Rcd6226b9d2df4489" /></Relationships>
</file>

<file path=ppt/notesSlides/_rels/notesSlide149.xml.rels>&#65279;<?xml version="1.0" encoding="utf-8"?><Relationships xmlns="http://schemas.openxmlformats.org/package/2006/relationships"><Relationship Type="http://schemas.openxmlformats.org/officeDocument/2006/relationships/slide" Target="/ppt/slides/slide149.xml" Id="R692e61e84efb4201" /><Relationship Type="http://schemas.openxmlformats.org/officeDocument/2006/relationships/notesMaster" Target="/ppt/notesMasters/notesMaster1.xml" Id="R5c0bf45dbf6d4913" /></Relationships>
</file>

<file path=ppt/notesSlides/_rels/notesSlide150.xml.rels>&#65279;<?xml version="1.0" encoding="utf-8"?><Relationships xmlns="http://schemas.openxmlformats.org/package/2006/relationships"><Relationship Type="http://schemas.openxmlformats.org/officeDocument/2006/relationships/slide" Target="/ppt/slides/slide150.xml" Id="R5daa6aca144447bf" /><Relationship Type="http://schemas.openxmlformats.org/officeDocument/2006/relationships/notesMaster" Target="/ppt/notesMasters/notesMaster1.xml" Id="R13765ef5b9d14808" /></Relationships>
</file>

<file path=ppt/notesSlides/_rels/notesSlide151.xml.rels>&#65279;<?xml version="1.0" encoding="utf-8"?><Relationships xmlns="http://schemas.openxmlformats.org/package/2006/relationships"><Relationship Type="http://schemas.openxmlformats.org/officeDocument/2006/relationships/slide" Target="/ppt/slides/slide151.xml" Id="Rb5a7a9f2fb624ded" /><Relationship Type="http://schemas.openxmlformats.org/officeDocument/2006/relationships/notesMaster" Target="/ppt/notesMasters/notesMaster1.xml" Id="R3574bb14f7a7495c" /></Relationships>
</file>

<file path=ppt/notesSlides/_rels/notesSlide152.xml.rels>&#65279;<?xml version="1.0" encoding="utf-8"?><Relationships xmlns="http://schemas.openxmlformats.org/package/2006/relationships"><Relationship Type="http://schemas.openxmlformats.org/officeDocument/2006/relationships/slide" Target="/ppt/slides/slide152.xml" Id="R8d26370b3b884b28" /><Relationship Type="http://schemas.openxmlformats.org/officeDocument/2006/relationships/notesMaster" Target="/ppt/notesMasters/notesMaster1.xml" Id="Rbe57c09c462d4ae7" /></Relationships>
</file>

<file path=ppt/notesSlides/_rels/notesSlide153.xml.rels>&#65279;<?xml version="1.0" encoding="utf-8"?><Relationships xmlns="http://schemas.openxmlformats.org/package/2006/relationships"><Relationship Type="http://schemas.openxmlformats.org/officeDocument/2006/relationships/slide" Target="/ppt/slides/slide153.xml" Id="R4d0c9828372a4c68" /><Relationship Type="http://schemas.openxmlformats.org/officeDocument/2006/relationships/notesMaster" Target="/ppt/notesMasters/notesMaster1.xml" Id="R79a00aadea1c4e63" /></Relationships>
</file>

<file path=ppt/notesSlides/_rels/notesSlide154.xml.rels>&#65279;<?xml version="1.0" encoding="utf-8"?><Relationships xmlns="http://schemas.openxmlformats.org/package/2006/relationships"><Relationship Type="http://schemas.openxmlformats.org/officeDocument/2006/relationships/slide" Target="/ppt/slides/slide154.xml" Id="R8a1e5241f0c0466d" /><Relationship Type="http://schemas.openxmlformats.org/officeDocument/2006/relationships/notesMaster" Target="/ppt/notesMasters/notesMaster1.xml" Id="R9d72345053364a47" /></Relationships>
</file>

<file path=ppt/notesSlides/_rels/notesSlide155.xml.rels>&#65279;<?xml version="1.0" encoding="utf-8"?><Relationships xmlns="http://schemas.openxmlformats.org/package/2006/relationships"><Relationship Type="http://schemas.openxmlformats.org/officeDocument/2006/relationships/slide" Target="/ppt/slides/slide155.xml" Id="Rf9a2f131ca1e4a4f" /><Relationship Type="http://schemas.openxmlformats.org/officeDocument/2006/relationships/notesMaster" Target="/ppt/notesMasters/notesMaster1.xml" Id="Rf95af96acfa04587" /></Relationships>
</file>

<file path=ppt/notesSlides/_rels/notesSlide156.xml.rels>&#65279;<?xml version="1.0" encoding="utf-8"?><Relationships xmlns="http://schemas.openxmlformats.org/package/2006/relationships"><Relationship Type="http://schemas.openxmlformats.org/officeDocument/2006/relationships/slide" Target="/ppt/slides/slide156.xml" Id="R0aaba1a92dc44eaa" /><Relationship Type="http://schemas.openxmlformats.org/officeDocument/2006/relationships/notesMaster" Target="/ppt/notesMasters/notesMaster1.xml" Id="R97213ea513d345f5" /></Relationships>
</file>

<file path=ppt/notesSlides/_rels/notesSlide157.xml.rels>&#65279;<?xml version="1.0" encoding="utf-8"?><Relationships xmlns="http://schemas.openxmlformats.org/package/2006/relationships"><Relationship Type="http://schemas.openxmlformats.org/officeDocument/2006/relationships/slide" Target="/ppt/slides/slide157.xml" Id="R7c7c8a92fb5c488e" /><Relationship Type="http://schemas.openxmlformats.org/officeDocument/2006/relationships/notesMaster" Target="/ppt/notesMasters/notesMaster1.xml" Id="Rbce4bf9abad84cef" /></Relationships>
</file>

<file path=ppt/notesSlides/_rels/notesSlide158.xml.rels>&#65279;<?xml version="1.0" encoding="utf-8"?><Relationships xmlns="http://schemas.openxmlformats.org/package/2006/relationships"><Relationship Type="http://schemas.openxmlformats.org/officeDocument/2006/relationships/slide" Target="/ppt/slides/slide158.xml" Id="R1a54518a8cc14857" /><Relationship Type="http://schemas.openxmlformats.org/officeDocument/2006/relationships/notesMaster" Target="/ppt/notesMasters/notesMaster1.xml" Id="Rf7211d9642934b9d" /></Relationships>
</file>

<file path=ppt/notesSlides/_rels/notesSlide159.xml.rels>&#65279;<?xml version="1.0" encoding="utf-8"?><Relationships xmlns="http://schemas.openxmlformats.org/package/2006/relationships"><Relationship Type="http://schemas.openxmlformats.org/officeDocument/2006/relationships/slide" Target="/ppt/slides/slide159.xml" Id="R32a519f081df4229" /><Relationship Type="http://schemas.openxmlformats.org/officeDocument/2006/relationships/notesMaster" Target="/ppt/notesMasters/notesMaster1.xml" Id="Rb412a19ff1b04ccb" /></Relationships>
</file>

<file path=ppt/notesSlides/_rels/notesSlide160.xml.rels>&#65279;<?xml version="1.0" encoding="utf-8"?><Relationships xmlns="http://schemas.openxmlformats.org/package/2006/relationships"><Relationship Type="http://schemas.openxmlformats.org/officeDocument/2006/relationships/slide" Target="/ppt/slides/slide160.xml" Id="Rfc2781c72efb4fa7" /><Relationship Type="http://schemas.openxmlformats.org/officeDocument/2006/relationships/notesMaster" Target="/ppt/notesMasters/notesMaster1.xml" Id="Rc0da21cf50c74721" /></Relationships>
</file>

<file path=ppt/notesSlides/_rels/notesSlide161.xml.rels>&#65279;<?xml version="1.0" encoding="utf-8"?><Relationships xmlns="http://schemas.openxmlformats.org/package/2006/relationships"><Relationship Type="http://schemas.openxmlformats.org/officeDocument/2006/relationships/slide" Target="/ppt/slides/slide161.xml" Id="R7d394a0388eb430a" /><Relationship Type="http://schemas.openxmlformats.org/officeDocument/2006/relationships/notesMaster" Target="/ppt/notesMasters/notesMaster1.xml" Id="R4886dbdb5a6843a3" /></Relationships>
</file>

<file path=ppt/notesSlides/_rels/notesSlide162.xml.rels>&#65279;<?xml version="1.0" encoding="utf-8"?><Relationships xmlns="http://schemas.openxmlformats.org/package/2006/relationships"><Relationship Type="http://schemas.openxmlformats.org/officeDocument/2006/relationships/slide" Target="/ppt/slides/slide162.xml" Id="Ra3b416fc12fd40e4" /><Relationship Type="http://schemas.openxmlformats.org/officeDocument/2006/relationships/notesMaster" Target="/ppt/notesMasters/notesMaster1.xml" Id="R9adb402c62af4710" /></Relationships>
</file>

<file path=ppt/notesSlides/_rels/notesSlide163.xml.rels>&#65279;<?xml version="1.0" encoding="utf-8"?><Relationships xmlns="http://schemas.openxmlformats.org/package/2006/relationships"><Relationship Type="http://schemas.openxmlformats.org/officeDocument/2006/relationships/slide" Target="/ppt/slides/slide163.xml" Id="R10c14dcfbda4440c" /><Relationship Type="http://schemas.openxmlformats.org/officeDocument/2006/relationships/notesMaster" Target="/ppt/notesMasters/notesMaster1.xml" Id="R2b57bd3fdb56443c" /></Relationships>
</file>

<file path=ppt/notesSlides/_rels/notesSlide164.xml.rels>&#65279;<?xml version="1.0" encoding="utf-8"?><Relationships xmlns="http://schemas.openxmlformats.org/package/2006/relationships"><Relationship Type="http://schemas.openxmlformats.org/officeDocument/2006/relationships/slide" Target="/ppt/slides/slide164.xml" Id="Rbf84da7fbc834f47" /><Relationship Type="http://schemas.openxmlformats.org/officeDocument/2006/relationships/notesMaster" Target="/ppt/notesMasters/notesMaster1.xml" Id="R154bf91b99df4e93" /></Relationships>
</file>

<file path=ppt/notesSlides/_rels/notesSlide165.xml.rels>&#65279;<?xml version="1.0" encoding="utf-8"?><Relationships xmlns="http://schemas.openxmlformats.org/package/2006/relationships"><Relationship Type="http://schemas.openxmlformats.org/officeDocument/2006/relationships/slide" Target="/ppt/slides/slide165.xml" Id="Re968ea6acdca4bda" /><Relationship Type="http://schemas.openxmlformats.org/officeDocument/2006/relationships/notesMaster" Target="/ppt/notesMasters/notesMaster1.xml" Id="R8410be9514e74f65" /></Relationships>
</file>

<file path=ppt/notesSlides/_rels/notesSlide166.xml.rels>&#65279;<?xml version="1.0" encoding="utf-8"?><Relationships xmlns="http://schemas.openxmlformats.org/package/2006/relationships"><Relationship Type="http://schemas.openxmlformats.org/officeDocument/2006/relationships/slide" Target="/ppt/slides/slide166.xml" Id="R94846790a9984d6f" /><Relationship Type="http://schemas.openxmlformats.org/officeDocument/2006/relationships/notesMaster" Target="/ppt/notesMasters/notesMaster1.xml" Id="R2aed18f95bf54c8f" /></Relationships>
</file>

<file path=ppt/notesSlides/_rels/notesSlide167.xml.rels>&#65279;<?xml version="1.0" encoding="utf-8"?><Relationships xmlns="http://schemas.openxmlformats.org/package/2006/relationships"><Relationship Type="http://schemas.openxmlformats.org/officeDocument/2006/relationships/slide" Target="/ppt/slides/slide167.xml" Id="Rff0235ae4d6b4ffe" /><Relationship Type="http://schemas.openxmlformats.org/officeDocument/2006/relationships/notesMaster" Target="/ppt/notesMasters/notesMaster1.xml" Id="Rd82bc6a38c944249" /></Relationships>
</file>

<file path=ppt/notesSlides/_rels/notesSlide168.xml.rels>&#65279;<?xml version="1.0" encoding="utf-8"?><Relationships xmlns="http://schemas.openxmlformats.org/package/2006/relationships"><Relationship Type="http://schemas.openxmlformats.org/officeDocument/2006/relationships/slide" Target="/ppt/slides/slide168.xml" Id="R0453a5cd5f864cf6" /><Relationship Type="http://schemas.openxmlformats.org/officeDocument/2006/relationships/notesMaster" Target="/ppt/notesMasters/notesMaster1.xml" Id="Rdef4c700cd0f444a" /></Relationships>
</file>

<file path=ppt/notesSlides/_rels/notesSlide169.xml.rels>&#65279;<?xml version="1.0" encoding="utf-8"?><Relationships xmlns="http://schemas.openxmlformats.org/package/2006/relationships"><Relationship Type="http://schemas.openxmlformats.org/officeDocument/2006/relationships/slide" Target="/ppt/slides/slide169.xml" Id="R3d696c593753488f" /><Relationship Type="http://schemas.openxmlformats.org/officeDocument/2006/relationships/notesMaster" Target="/ppt/notesMasters/notesMaster1.xml" Id="Raf3d25a1649d46b8" /></Relationships>
</file>

<file path=ppt/notesSlides/_rels/notesSlide170.xml.rels>&#65279;<?xml version="1.0" encoding="utf-8"?><Relationships xmlns="http://schemas.openxmlformats.org/package/2006/relationships"><Relationship Type="http://schemas.openxmlformats.org/officeDocument/2006/relationships/slide" Target="/ppt/slides/slide170.xml" Id="Rd54173f59ec342f7" /><Relationship Type="http://schemas.openxmlformats.org/officeDocument/2006/relationships/notesMaster" Target="/ppt/notesMasters/notesMaster1.xml" Id="Rf10e97d29a184ad8" /></Relationships>
</file>

<file path=ppt/notesSlides/_rels/notesSlide171.xml.rels>&#65279;<?xml version="1.0" encoding="utf-8"?><Relationships xmlns="http://schemas.openxmlformats.org/package/2006/relationships"><Relationship Type="http://schemas.openxmlformats.org/officeDocument/2006/relationships/slide" Target="/ppt/slides/slide171.xml" Id="Rdb89cd4518314dff" /><Relationship Type="http://schemas.openxmlformats.org/officeDocument/2006/relationships/notesMaster" Target="/ppt/notesMasters/notesMaster1.xml" Id="R26af46b615d1485e" /></Relationships>
</file>

<file path=ppt/notesSlides/_rels/notesSlide172.xml.rels>&#65279;<?xml version="1.0" encoding="utf-8"?><Relationships xmlns="http://schemas.openxmlformats.org/package/2006/relationships"><Relationship Type="http://schemas.openxmlformats.org/officeDocument/2006/relationships/slide" Target="/ppt/slides/slide172.xml" Id="R280445d8329c42e8" /><Relationship Type="http://schemas.openxmlformats.org/officeDocument/2006/relationships/notesMaster" Target="/ppt/notesMasters/notesMaster1.xml" Id="Re4681cfaddc94522" /></Relationships>
</file>

<file path=ppt/notesSlides/_rels/notesSlide173.xml.rels>&#65279;<?xml version="1.0" encoding="utf-8"?><Relationships xmlns="http://schemas.openxmlformats.org/package/2006/relationships"><Relationship Type="http://schemas.openxmlformats.org/officeDocument/2006/relationships/slide" Target="/ppt/slides/slide173.xml" Id="R7a66b2e4726c4d25" /><Relationship Type="http://schemas.openxmlformats.org/officeDocument/2006/relationships/notesMaster" Target="/ppt/notesMasters/notesMaster1.xml" Id="R83d51ec9fe9541c6" /></Relationships>
</file>

<file path=ppt/notesSlides/_rels/notesSlide174.xml.rels>&#65279;<?xml version="1.0" encoding="utf-8"?><Relationships xmlns="http://schemas.openxmlformats.org/package/2006/relationships"><Relationship Type="http://schemas.openxmlformats.org/officeDocument/2006/relationships/slide" Target="/ppt/slides/slide174.xml" Id="Rc0122412919a40b8" /><Relationship Type="http://schemas.openxmlformats.org/officeDocument/2006/relationships/notesMaster" Target="/ppt/notesMasters/notesMaster1.xml" Id="R85c15b17bd4d4364" /></Relationships>
</file>

<file path=ppt/notesSlides/_rels/notesSlide175.xml.rels>&#65279;<?xml version="1.0" encoding="utf-8"?><Relationships xmlns="http://schemas.openxmlformats.org/package/2006/relationships"><Relationship Type="http://schemas.openxmlformats.org/officeDocument/2006/relationships/slide" Target="/ppt/slides/slide175.xml" Id="R00aeb1986a934d45" /><Relationship Type="http://schemas.openxmlformats.org/officeDocument/2006/relationships/notesMaster" Target="/ppt/notesMasters/notesMaster1.xml" Id="R6ddf2b37b0d64632" /></Relationships>
</file>

<file path=ppt/notesSlides/_rels/notesSlide176.xml.rels>&#65279;<?xml version="1.0" encoding="utf-8"?><Relationships xmlns="http://schemas.openxmlformats.org/package/2006/relationships"><Relationship Type="http://schemas.openxmlformats.org/officeDocument/2006/relationships/slide" Target="/ppt/slides/slide176.xml" Id="Re3ce6c2708d84b7a" /><Relationship Type="http://schemas.openxmlformats.org/officeDocument/2006/relationships/notesMaster" Target="/ppt/notesMasters/notesMaster1.xml" Id="R2d12eb680cde47df" /></Relationships>
</file>

<file path=ppt/notesSlides/_rels/notesSlide177.xml.rels>&#65279;<?xml version="1.0" encoding="utf-8"?><Relationships xmlns="http://schemas.openxmlformats.org/package/2006/relationships"><Relationship Type="http://schemas.openxmlformats.org/officeDocument/2006/relationships/slide" Target="/ppt/slides/slide177.xml" Id="R96ea43c6042f4931" /><Relationship Type="http://schemas.openxmlformats.org/officeDocument/2006/relationships/notesMaster" Target="/ppt/notesMasters/notesMaster1.xml" Id="Rfa01b7062ce741a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3c79165fe244c25" /><Relationship Type="http://schemas.openxmlformats.org/officeDocument/2006/relationships/image" Target="/ppt/media/image.png" Id="Rd5b44eed4c8d4a57" /><Relationship Type="http://schemas.openxmlformats.org/officeDocument/2006/relationships/image" Target="/ppt/media/image2.png" Id="R75c2b66ee1cf44c0" /><Relationship Type="http://schemas.openxmlformats.org/officeDocument/2006/relationships/image" Target="/ppt/media/image.jpeg" Id="R115ec895696c4c5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80b0d4b5b87465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5b44eed4c8d4a5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5c2b66ee1cf44c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15ec895696c4c5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c95a8d54a2f4d47" /><Relationship Type="http://schemas.openxmlformats.org/officeDocument/2006/relationships/slideLayout" Target="/ppt/slideLayouts/slideLayout1.xml" Id="R94f96822671c4fa7" /><Relationship Type="http://schemas.openxmlformats.org/officeDocument/2006/relationships/slideLayout" Target="/ppt/slideLayouts/slideLayout2.xml" Id="R0cd59ef52585486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4f96822671c4fa7"/>
    <p:sldLayoutId xmlns:r="http://schemas.openxmlformats.org/officeDocument/2006/relationships" id="2147483650" r:id="R0cd59ef52585486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0ffd51c84344e1" /><Relationship Type="http://schemas.openxmlformats.org/officeDocument/2006/relationships/notesSlide" Target="/ppt/notesSlides/notesSlide1.xml" Id="R6924f3e2ced343e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b69dd7c69748c7" /><Relationship Type="http://schemas.openxmlformats.org/officeDocument/2006/relationships/notesSlide" Target="/ppt/notesSlides/notesSlide2.xml" Id="Radc48b393596464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742298f3f84330" /><Relationship Type="http://schemas.openxmlformats.org/officeDocument/2006/relationships/notesSlide" Target="/ppt/notesSlides/notesSlide3.xml" Id="R332e4a80cd984da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0a041bef1d4bda" /><Relationship Type="http://schemas.openxmlformats.org/officeDocument/2006/relationships/notesSlide" Target="/ppt/notesSlides/notesSlide4.xml" Id="Rc6cac65956b0459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3deacbb2da46ea" /><Relationship Type="http://schemas.openxmlformats.org/officeDocument/2006/relationships/notesSlide" Target="/ppt/notesSlides/notesSlide5.xml" Id="R09d2901ab3b94d5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834dc8458b4048" /><Relationship Type="http://schemas.openxmlformats.org/officeDocument/2006/relationships/notesSlide" Target="/ppt/notesSlides/notesSlide6.xml" Id="Rb910672a2dbe4aa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9c578f54884969" /><Relationship Type="http://schemas.openxmlformats.org/officeDocument/2006/relationships/notesSlide" Target="/ppt/notesSlides/notesSlide7.xml" Id="R63ecc64d4a1f47f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7c116947b54e7d" /><Relationship Type="http://schemas.openxmlformats.org/officeDocument/2006/relationships/notesSlide" Target="/ppt/notesSlides/notesSlide8.xml" Id="R16a0c5c1120049c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9d9fca9e154940" /><Relationship Type="http://schemas.openxmlformats.org/officeDocument/2006/relationships/notesSlide" Target="/ppt/notesSlides/notesSlide9.xml" Id="R8e481197ad8940a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fcdf2daf604692" /><Relationship Type="http://schemas.openxmlformats.org/officeDocument/2006/relationships/notesSlide" Target="/ppt/notesSlides/notesSlide10.xml" Id="Rf80294b9a1d4460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c8d758bc024068" /><Relationship Type="http://schemas.openxmlformats.org/officeDocument/2006/relationships/notesSlide" Target="/ppt/notesSlides/notesSlide11.xml" Id="R875562e1d5f4410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66b3b71c6140b9" /><Relationship Type="http://schemas.openxmlformats.org/officeDocument/2006/relationships/notesSlide" Target="/ppt/notesSlides/notesSlide12.xml" Id="R7ce8ccf6432941f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aa5cf406294830" /><Relationship Type="http://schemas.openxmlformats.org/officeDocument/2006/relationships/notesSlide" Target="/ppt/notesSlides/notesSlide13.xml" Id="R5a4f623e4bf6424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e4154b98fc412a" /><Relationship Type="http://schemas.openxmlformats.org/officeDocument/2006/relationships/notesSlide" Target="/ppt/notesSlides/notesSlide14.xml" Id="R46f5c04426e0413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67de49356e4dd0" /><Relationship Type="http://schemas.openxmlformats.org/officeDocument/2006/relationships/notesSlide" Target="/ppt/notesSlides/notesSlide15.xml" Id="R435f51f942ab49d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18b27a9bdc4eeb" /><Relationship Type="http://schemas.openxmlformats.org/officeDocument/2006/relationships/notesSlide" Target="/ppt/notesSlides/notesSlide16.xml" Id="Rfe63c651df4e41b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f4b690edbe4b9e" /><Relationship Type="http://schemas.openxmlformats.org/officeDocument/2006/relationships/notesSlide" Target="/ppt/notesSlides/notesSlide17.xml" Id="R1d87b0a91ee1442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e86d39777f4459" /><Relationship Type="http://schemas.openxmlformats.org/officeDocument/2006/relationships/notesSlide" Target="/ppt/notesSlides/notesSlide18.xml" Id="Rde00909311314f82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1504e8b6a747d3" /><Relationship Type="http://schemas.openxmlformats.org/officeDocument/2006/relationships/notesSlide" Target="/ppt/notesSlides/notesSlide19.xml" Id="R70c1b170e3b54ee3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59db23de894711" /><Relationship Type="http://schemas.openxmlformats.org/officeDocument/2006/relationships/notesSlide" Target="/ppt/notesSlides/notesSlide20.xml" Id="R582c59eba56c4000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1bf5e907ed425c" /><Relationship Type="http://schemas.openxmlformats.org/officeDocument/2006/relationships/notesSlide" Target="/ppt/notesSlides/notesSlide21.xml" Id="R502ebf35b134407b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832515ade545ef" /><Relationship Type="http://schemas.openxmlformats.org/officeDocument/2006/relationships/notesSlide" Target="/ppt/notesSlides/notesSlide22.xml" Id="R0a1262736a8644f3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1663b120094bfb" /><Relationship Type="http://schemas.openxmlformats.org/officeDocument/2006/relationships/notesSlide" Target="/ppt/notesSlides/notesSlide23.xml" Id="R016791132f3e4b1a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25a9f6ae9d4f7b" /><Relationship Type="http://schemas.openxmlformats.org/officeDocument/2006/relationships/notesSlide" Target="/ppt/notesSlides/notesSlide24.xml" Id="R709d12197a154c3a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7aa4bb08d04d0d" /><Relationship Type="http://schemas.openxmlformats.org/officeDocument/2006/relationships/notesSlide" Target="/ppt/notesSlides/notesSlide25.xml" Id="R60bb1678024d4d10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78f31211314790" /><Relationship Type="http://schemas.openxmlformats.org/officeDocument/2006/relationships/notesSlide" Target="/ppt/notesSlides/notesSlide26.xml" Id="Rf3273f3438c24018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fdd9c0625d402b" /><Relationship Type="http://schemas.openxmlformats.org/officeDocument/2006/relationships/notesSlide" Target="/ppt/notesSlides/notesSlide27.xml" Id="Rb644b44de87c44a0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c43e63277b4b16" /><Relationship Type="http://schemas.openxmlformats.org/officeDocument/2006/relationships/notesSlide" Target="/ppt/notesSlides/notesSlide28.xml" Id="R1e476ecb8d6741fa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0307163af54ad4" /><Relationship Type="http://schemas.openxmlformats.org/officeDocument/2006/relationships/notesSlide" Target="/ppt/notesSlides/notesSlide29.xml" Id="Rdadbc556088f4602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1539afb49f4d61" /><Relationship Type="http://schemas.openxmlformats.org/officeDocument/2006/relationships/notesSlide" Target="/ppt/notesSlides/notesSlide30.xml" Id="R5a88d7667b524fcb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527dab5f8a4e53" /><Relationship Type="http://schemas.openxmlformats.org/officeDocument/2006/relationships/notesSlide" Target="/ppt/notesSlides/notesSlide31.xml" Id="R687e9b4410004412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046c4094a54794" /><Relationship Type="http://schemas.openxmlformats.org/officeDocument/2006/relationships/notesSlide" Target="/ppt/notesSlides/notesSlide32.xml" Id="Rdbb2af045e4b452f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c0fac213a04888" /><Relationship Type="http://schemas.openxmlformats.org/officeDocument/2006/relationships/notesSlide" Target="/ppt/notesSlides/notesSlide33.xml" Id="R6e8b8d52d53a4478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af1c4f0b334a9a" /><Relationship Type="http://schemas.openxmlformats.org/officeDocument/2006/relationships/notesSlide" Target="/ppt/notesSlides/notesSlide34.xml" Id="Rc6d3e2e2461243ca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f5b209b2e94a6f" /><Relationship Type="http://schemas.openxmlformats.org/officeDocument/2006/relationships/notesSlide" Target="/ppt/notesSlides/notesSlide35.xml" Id="R5b547367f2aa4170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e332fd77a74775" /><Relationship Type="http://schemas.openxmlformats.org/officeDocument/2006/relationships/notesSlide" Target="/ppt/notesSlides/notesSlide36.xml" Id="R3bac672e9bbf4932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33cc9a023547b2" /><Relationship Type="http://schemas.openxmlformats.org/officeDocument/2006/relationships/notesSlide" Target="/ppt/notesSlides/notesSlide37.xml" Id="R30ec61eb0c054921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90d10bc4494ca8" /><Relationship Type="http://schemas.openxmlformats.org/officeDocument/2006/relationships/notesSlide" Target="/ppt/notesSlides/notesSlide38.xml" Id="Re29c94faf7d24f5b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17c3fb50e5441c" /><Relationship Type="http://schemas.openxmlformats.org/officeDocument/2006/relationships/notesSlide" Target="/ppt/notesSlides/notesSlide39.xml" Id="R26f0ac416fcd49c9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20097faaf64a22" /><Relationship Type="http://schemas.openxmlformats.org/officeDocument/2006/relationships/notesSlide" Target="/ppt/notesSlides/notesSlide40.xml" Id="R231bd30f908a4db1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ebee0b07ec461c" /><Relationship Type="http://schemas.openxmlformats.org/officeDocument/2006/relationships/notesSlide" Target="/ppt/notesSlides/notesSlide41.xml" Id="R602f71d8b6584694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c22c00883b4663" /><Relationship Type="http://schemas.openxmlformats.org/officeDocument/2006/relationships/notesSlide" Target="/ppt/notesSlides/notesSlide42.xml" Id="R38970affb0df440e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4e78f0137b4c86" /><Relationship Type="http://schemas.openxmlformats.org/officeDocument/2006/relationships/notesSlide" Target="/ppt/notesSlides/notesSlide43.xml" Id="R7fd878c7e28b4374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c46f47b8ee4f6e" /><Relationship Type="http://schemas.openxmlformats.org/officeDocument/2006/relationships/notesSlide" Target="/ppt/notesSlides/notesSlide44.xml" Id="Rabfc7e11f52e428d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77fc8f290a46de" /><Relationship Type="http://schemas.openxmlformats.org/officeDocument/2006/relationships/notesSlide" Target="/ppt/notesSlides/notesSlide45.xml" Id="Re637a6ab714c47a7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36297e94944784" /><Relationship Type="http://schemas.openxmlformats.org/officeDocument/2006/relationships/notesSlide" Target="/ppt/notesSlides/notesSlide46.xml" Id="R425ade86a9884321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1e09ea8d9846c1" /><Relationship Type="http://schemas.openxmlformats.org/officeDocument/2006/relationships/notesSlide" Target="/ppt/notesSlides/notesSlide47.xml" Id="R6712220323544dde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2c912b285d499a" /><Relationship Type="http://schemas.openxmlformats.org/officeDocument/2006/relationships/notesSlide" Target="/ppt/notesSlides/notesSlide48.xml" Id="R82dfef7f492249ea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5816c5a5b44968" /><Relationship Type="http://schemas.openxmlformats.org/officeDocument/2006/relationships/notesSlide" Target="/ppt/notesSlides/notesSlide49.xml" Id="Rc6c7f9ccd7424cfd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7d27c8794d46f5" /><Relationship Type="http://schemas.openxmlformats.org/officeDocument/2006/relationships/notesSlide" Target="/ppt/notesSlides/notesSlide50.xml" Id="R337878d1b2ef4dc4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d196eecc3b4f6e" /><Relationship Type="http://schemas.openxmlformats.org/officeDocument/2006/relationships/notesSlide" Target="/ppt/notesSlides/notesSlide51.xml" Id="Rbae3a0b0134a4ee2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725f9933c748d4" /><Relationship Type="http://schemas.openxmlformats.org/officeDocument/2006/relationships/notesSlide" Target="/ppt/notesSlides/notesSlide52.xml" Id="R51536a381b6d4592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539a1971154154" /><Relationship Type="http://schemas.openxmlformats.org/officeDocument/2006/relationships/notesSlide" Target="/ppt/notesSlides/notesSlide53.xml" Id="Rb1f6ed790be14605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52295414214dae" /><Relationship Type="http://schemas.openxmlformats.org/officeDocument/2006/relationships/notesSlide" Target="/ppt/notesSlides/notesSlide54.xml" Id="Rd9b327e01e06479f" /></Relationships>
</file>

<file path=ppt/slides/_rels/slide5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39dc51a0164b28" /><Relationship Type="http://schemas.openxmlformats.org/officeDocument/2006/relationships/notesSlide" Target="/ppt/notesSlides/notesSlide55.xml" Id="R4bd3cda912804d6d" /></Relationships>
</file>

<file path=ppt/slides/_rels/slide5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9f9b18257c496b" /><Relationship Type="http://schemas.openxmlformats.org/officeDocument/2006/relationships/notesSlide" Target="/ppt/notesSlides/notesSlide56.xml" Id="Re2cf51d6ea254322" /></Relationships>
</file>

<file path=ppt/slides/_rels/slide5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ae30160ab243e0" /><Relationship Type="http://schemas.openxmlformats.org/officeDocument/2006/relationships/notesSlide" Target="/ppt/notesSlides/notesSlide57.xml" Id="Rcf3ac4e5b97b4cdf" /></Relationships>
</file>

<file path=ppt/slides/_rels/slide5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225c69973c4d60" /><Relationship Type="http://schemas.openxmlformats.org/officeDocument/2006/relationships/notesSlide" Target="/ppt/notesSlides/notesSlide58.xml" Id="R63ff97f57f924e24" /></Relationships>
</file>

<file path=ppt/slides/_rels/slide5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6fe79dbef84e7c" /><Relationship Type="http://schemas.openxmlformats.org/officeDocument/2006/relationships/notesSlide" Target="/ppt/notesSlides/notesSlide59.xml" Id="Red6784a7d3974f10" /></Relationships>
</file>

<file path=ppt/slides/_rels/slide6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47575d73e4430a" /><Relationship Type="http://schemas.openxmlformats.org/officeDocument/2006/relationships/notesSlide" Target="/ppt/notesSlides/notesSlide60.xml" Id="Rf0303178f54d4c53" /></Relationships>
</file>

<file path=ppt/slides/_rels/slide6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1f7297ce7343d8" /><Relationship Type="http://schemas.openxmlformats.org/officeDocument/2006/relationships/notesSlide" Target="/ppt/notesSlides/notesSlide61.xml" Id="R8de15e619604406e" /></Relationships>
</file>

<file path=ppt/slides/_rels/slide6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888ac2bcb0458e" /><Relationship Type="http://schemas.openxmlformats.org/officeDocument/2006/relationships/notesSlide" Target="/ppt/notesSlides/notesSlide62.xml" Id="R3f6672e40db84286" /></Relationships>
</file>

<file path=ppt/slides/_rels/slide6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6c7160cfe04964" /><Relationship Type="http://schemas.openxmlformats.org/officeDocument/2006/relationships/notesSlide" Target="/ppt/notesSlides/notesSlide63.xml" Id="R5d60279dedc042e1" /></Relationships>
</file>

<file path=ppt/slides/_rels/slide6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6b49e231024779" /><Relationship Type="http://schemas.openxmlformats.org/officeDocument/2006/relationships/notesSlide" Target="/ppt/notesSlides/notesSlide64.xml" Id="Ra176263628a048a1" /></Relationships>
</file>

<file path=ppt/slides/_rels/slide6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78c99e28824333" /><Relationship Type="http://schemas.openxmlformats.org/officeDocument/2006/relationships/notesSlide" Target="/ppt/notesSlides/notesSlide65.xml" Id="Rd3507bfd8261453e" /></Relationships>
</file>

<file path=ppt/slides/_rels/slide6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9086c5385345ca" /><Relationship Type="http://schemas.openxmlformats.org/officeDocument/2006/relationships/notesSlide" Target="/ppt/notesSlides/notesSlide66.xml" Id="Rb026ca95df034d50" /></Relationships>
</file>

<file path=ppt/slides/_rels/slide6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bf878148f74162" /><Relationship Type="http://schemas.openxmlformats.org/officeDocument/2006/relationships/notesSlide" Target="/ppt/notesSlides/notesSlide67.xml" Id="R57b63fd17f134b3c" /></Relationships>
</file>

<file path=ppt/slides/_rels/slide6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4214b1467f4db5" /><Relationship Type="http://schemas.openxmlformats.org/officeDocument/2006/relationships/notesSlide" Target="/ppt/notesSlides/notesSlide68.xml" Id="Ra896b15c3a424605" /></Relationships>
</file>

<file path=ppt/slides/_rels/slide6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31aac79ebf4f24" /><Relationship Type="http://schemas.openxmlformats.org/officeDocument/2006/relationships/notesSlide" Target="/ppt/notesSlides/notesSlide69.xml" Id="Rb499956dca6443fa" /></Relationships>
</file>

<file path=ppt/slides/_rels/slide7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a03f29ad7a42f7" /><Relationship Type="http://schemas.openxmlformats.org/officeDocument/2006/relationships/notesSlide" Target="/ppt/notesSlides/notesSlide70.xml" Id="Rfe6d166d2d1a4767" /></Relationships>
</file>

<file path=ppt/slides/_rels/slide7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43452784984281" /><Relationship Type="http://schemas.openxmlformats.org/officeDocument/2006/relationships/notesSlide" Target="/ppt/notesSlides/notesSlide71.xml" Id="R599d3f81f03b4484" /></Relationships>
</file>

<file path=ppt/slides/_rels/slide7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11bffdebc14ffc" /><Relationship Type="http://schemas.openxmlformats.org/officeDocument/2006/relationships/notesSlide" Target="/ppt/notesSlides/notesSlide72.xml" Id="R62a8be2352e34b02" /></Relationships>
</file>

<file path=ppt/slides/_rels/slide7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e3190e7d2648cb" /><Relationship Type="http://schemas.openxmlformats.org/officeDocument/2006/relationships/notesSlide" Target="/ppt/notesSlides/notesSlide73.xml" Id="R46f75a13beb14197" /></Relationships>
</file>

<file path=ppt/slides/_rels/slide7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e2236706fa4028" /><Relationship Type="http://schemas.openxmlformats.org/officeDocument/2006/relationships/notesSlide" Target="/ppt/notesSlides/notesSlide74.xml" Id="R3c84a22fb0b54d3f" /></Relationships>
</file>

<file path=ppt/slides/_rels/slide7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a0183908ab4c4a" /><Relationship Type="http://schemas.openxmlformats.org/officeDocument/2006/relationships/notesSlide" Target="/ppt/notesSlides/notesSlide75.xml" Id="R63d7aa1c282d46f0" /></Relationships>
</file>

<file path=ppt/slides/_rels/slide7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acf5408c6d47e8" /><Relationship Type="http://schemas.openxmlformats.org/officeDocument/2006/relationships/notesSlide" Target="/ppt/notesSlides/notesSlide76.xml" Id="R69a63c5cd8d943f2" /></Relationships>
</file>

<file path=ppt/slides/_rels/slide7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a071539c924d8e" /><Relationship Type="http://schemas.openxmlformats.org/officeDocument/2006/relationships/notesSlide" Target="/ppt/notesSlides/notesSlide77.xml" Id="Ra45ed02bcb6b4369" /></Relationships>
</file>

<file path=ppt/slides/_rels/slide7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91672591734886" /><Relationship Type="http://schemas.openxmlformats.org/officeDocument/2006/relationships/notesSlide" Target="/ppt/notesSlides/notesSlide78.xml" Id="R37b5f58e48d840b2" /></Relationships>
</file>

<file path=ppt/slides/_rels/slide7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7785bb6e734e3d" /><Relationship Type="http://schemas.openxmlformats.org/officeDocument/2006/relationships/notesSlide" Target="/ppt/notesSlides/notesSlide79.xml" Id="R4973d8bf39fa4dee" /></Relationships>
</file>

<file path=ppt/slides/_rels/slide8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641e25dd3c4d2d" /><Relationship Type="http://schemas.openxmlformats.org/officeDocument/2006/relationships/notesSlide" Target="/ppt/notesSlides/notesSlide80.xml" Id="Rb5fe74c2307e4af6" /></Relationships>
</file>

<file path=ppt/slides/_rels/slide8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905610097740d1" /><Relationship Type="http://schemas.openxmlformats.org/officeDocument/2006/relationships/notesSlide" Target="/ppt/notesSlides/notesSlide81.xml" Id="Rc08e88962b6d4dd7" /></Relationships>
</file>

<file path=ppt/slides/_rels/slide8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e6e18cdc204d64" /><Relationship Type="http://schemas.openxmlformats.org/officeDocument/2006/relationships/notesSlide" Target="/ppt/notesSlides/notesSlide82.xml" Id="Rb09ed1fb12f142bd" /></Relationships>
</file>

<file path=ppt/slides/_rels/slide8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6ee792a2ed462b" /><Relationship Type="http://schemas.openxmlformats.org/officeDocument/2006/relationships/notesSlide" Target="/ppt/notesSlides/notesSlide83.xml" Id="R899577f11b244b26" /></Relationships>
</file>

<file path=ppt/slides/_rels/slide8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653e82f0ab48e3" /><Relationship Type="http://schemas.openxmlformats.org/officeDocument/2006/relationships/notesSlide" Target="/ppt/notesSlides/notesSlide84.xml" Id="R281e94c7c4844fce" /></Relationships>
</file>

<file path=ppt/slides/_rels/slide8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2f6831be8f4057" /><Relationship Type="http://schemas.openxmlformats.org/officeDocument/2006/relationships/notesSlide" Target="/ppt/notesSlides/notesSlide85.xml" Id="Ra062e2707e5d458a" /></Relationships>
</file>

<file path=ppt/slides/_rels/slide8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eb3ba24f594f99" /><Relationship Type="http://schemas.openxmlformats.org/officeDocument/2006/relationships/notesSlide" Target="/ppt/notesSlides/notesSlide86.xml" Id="R848de677258e4e7d" /></Relationships>
</file>

<file path=ppt/slides/_rels/slide8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b75764b33d4c10" /><Relationship Type="http://schemas.openxmlformats.org/officeDocument/2006/relationships/notesSlide" Target="/ppt/notesSlides/notesSlide87.xml" Id="R61d170ec8b9a406e" /></Relationships>
</file>

<file path=ppt/slides/_rels/slide8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6f08d3b5014016" /><Relationship Type="http://schemas.openxmlformats.org/officeDocument/2006/relationships/notesSlide" Target="/ppt/notesSlides/notesSlide88.xml" Id="Rb2314774676340e0" /></Relationships>
</file>

<file path=ppt/slides/_rels/slide8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5c8d94b197467d" /><Relationship Type="http://schemas.openxmlformats.org/officeDocument/2006/relationships/notesSlide" Target="/ppt/notesSlides/notesSlide89.xml" Id="R804e590585b64ddf" /></Relationships>
</file>

<file path=ppt/slides/_rels/slide9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2145996a9446c9" /><Relationship Type="http://schemas.openxmlformats.org/officeDocument/2006/relationships/notesSlide" Target="/ppt/notesSlides/notesSlide90.xml" Id="R936c045db6784cdc" /></Relationships>
</file>

<file path=ppt/slides/_rels/slide9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38e0ff43cb495a" /><Relationship Type="http://schemas.openxmlformats.org/officeDocument/2006/relationships/notesSlide" Target="/ppt/notesSlides/notesSlide91.xml" Id="R9ff4362e00864806" /></Relationships>
</file>

<file path=ppt/slides/_rels/slide9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907b22da6e4c0b" /><Relationship Type="http://schemas.openxmlformats.org/officeDocument/2006/relationships/notesSlide" Target="/ppt/notesSlides/notesSlide92.xml" Id="R20c0c68cdb864e7f" /></Relationships>
</file>

<file path=ppt/slides/_rels/slide9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d7a5c16a5042e3" /><Relationship Type="http://schemas.openxmlformats.org/officeDocument/2006/relationships/notesSlide" Target="/ppt/notesSlides/notesSlide93.xml" Id="Rd56e5f4445b44986" /></Relationships>
</file>

<file path=ppt/slides/_rels/slide9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2b91bee1664bd3" /><Relationship Type="http://schemas.openxmlformats.org/officeDocument/2006/relationships/notesSlide" Target="/ppt/notesSlides/notesSlide94.xml" Id="R3a4e92afa1b841bc" /></Relationships>
</file>

<file path=ppt/slides/_rels/slide9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fedbceca8648e9" /><Relationship Type="http://schemas.openxmlformats.org/officeDocument/2006/relationships/notesSlide" Target="/ppt/notesSlides/notesSlide95.xml" Id="R7c722f0cc75a48f9" /></Relationships>
</file>

<file path=ppt/slides/_rels/slide9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9f22a689fa4c7c" /><Relationship Type="http://schemas.openxmlformats.org/officeDocument/2006/relationships/notesSlide" Target="/ppt/notesSlides/notesSlide96.xml" Id="R8883d1141f334348" /></Relationships>
</file>

<file path=ppt/slides/_rels/slide9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90333935e841bc" /><Relationship Type="http://schemas.openxmlformats.org/officeDocument/2006/relationships/notesSlide" Target="/ppt/notesSlides/notesSlide97.xml" Id="R39395f8c86144191" /></Relationships>
</file>

<file path=ppt/slides/_rels/slide9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f9f046eefb467f" /><Relationship Type="http://schemas.openxmlformats.org/officeDocument/2006/relationships/notesSlide" Target="/ppt/notesSlides/notesSlide98.xml" Id="R6034349c51964c8a" /></Relationships>
</file>

<file path=ppt/slides/_rels/slide9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1b5b837407471a" /><Relationship Type="http://schemas.openxmlformats.org/officeDocument/2006/relationships/notesSlide" Target="/ppt/notesSlides/notesSlide99.xml" Id="R294cafb6c3be4956" /></Relationships>
</file>

<file path=ppt/slides/_rels/slide10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e18fb3c1a540ea" /><Relationship Type="http://schemas.openxmlformats.org/officeDocument/2006/relationships/notesSlide" Target="/ppt/notesSlides/notesSlide100.xml" Id="Ree5f1eb94a374a4d" /></Relationships>
</file>

<file path=ppt/slides/_rels/slide10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deba72e5ac4f92" /><Relationship Type="http://schemas.openxmlformats.org/officeDocument/2006/relationships/notesSlide" Target="/ppt/notesSlides/notesSlide101.xml" Id="Re30d4ddc787b46bb" /></Relationships>
</file>

<file path=ppt/slides/_rels/slide10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98e70124fa4126" /><Relationship Type="http://schemas.openxmlformats.org/officeDocument/2006/relationships/notesSlide" Target="/ppt/notesSlides/notesSlide102.xml" Id="R213f3d1b5bac48aa" /></Relationships>
</file>

<file path=ppt/slides/_rels/slide10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7222b9847840eb" /><Relationship Type="http://schemas.openxmlformats.org/officeDocument/2006/relationships/notesSlide" Target="/ppt/notesSlides/notesSlide103.xml" Id="R86f34776276a4474" /></Relationships>
</file>

<file path=ppt/slides/_rels/slide10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42222f633a48db" /><Relationship Type="http://schemas.openxmlformats.org/officeDocument/2006/relationships/notesSlide" Target="/ppt/notesSlides/notesSlide104.xml" Id="Rbb81a04abfe04610" /></Relationships>
</file>

<file path=ppt/slides/_rels/slide10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d019e7ac934c3f" /><Relationship Type="http://schemas.openxmlformats.org/officeDocument/2006/relationships/notesSlide" Target="/ppt/notesSlides/notesSlide105.xml" Id="R0f37ff9a0367484a" /></Relationships>
</file>

<file path=ppt/slides/_rels/slide10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1d83d6f7034e1c" /><Relationship Type="http://schemas.openxmlformats.org/officeDocument/2006/relationships/notesSlide" Target="/ppt/notesSlides/notesSlide106.xml" Id="R54d8f255fdd4442f" /></Relationships>
</file>

<file path=ppt/slides/_rels/slide10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fc20a7e5954432" /><Relationship Type="http://schemas.openxmlformats.org/officeDocument/2006/relationships/notesSlide" Target="/ppt/notesSlides/notesSlide107.xml" Id="R3c0e88faae994358" /></Relationships>
</file>

<file path=ppt/slides/_rels/slide10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1e957bce924e77" /><Relationship Type="http://schemas.openxmlformats.org/officeDocument/2006/relationships/notesSlide" Target="/ppt/notesSlides/notesSlide108.xml" Id="R418d58857f454a42" /></Relationships>
</file>

<file path=ppt/slides/_rels/slide10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53c4e40899472c" /><Relationship Type="http://schemas.openxmlformats.org/officeDocument/2006/relationships/notesSlide" Target="/ppt/notesSlides/notesSlide109.xml" Id="Rca7e86a2173e43c4" /></Relationships>
</file>

<file path=ppt/slides/_rels/slide1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b417be17cc47a3" /><Relationship Type="http://schemas.openxmlformats.org/officeDocument/2006/relationships/notesSlide" Target="/ppt/notesSlides/notesSlide110.xml" Id="Rfa7954e615684ccb" /></Relationships>
</file>

<file path=ppt/slides/_rels/slide1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f727da90a34503" /><Relationship Type="http://schemas.openxmlformats.org/officeDocument/2006/relationships/notesSlide" Target="/ppt/notesSlides/notesSlide111.xml" Id="R8a231410e3a84a83" /></Relationships>
</file>

<file path=ppt/slides/_rels/slide1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ca103fe961404a" /><Relationship Type="http://schemas.openxmlformats.org/officeDocument/2006/relationships/notesSlide" Target="/ppt/notesSlides/notesSlide112.xml" Id="R4faa9a26fe1148bb" /></Relationships>
</file>

<file path=ppt/slides/_rels/slide1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9a2a9d3bfe41c7" /><Relationship Type="http://schemas.openxmlformats.org/officeDocument/2006/relationships/notesSlide" Target="/ppt/notesSlides/notesSlide113.xml" Id="R75c6f15c4a284b23" /></Relationships>
</file>

<file path=ppt/slides/_rels/slide1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42f1a19f834c81" /><Relationship Type="http://schemas.openxmlformats.org/officeDocument/2006/relationships/notesSlide" Target="/ppt/notesSlides/notesSlide114.xml" Id="R47f17ec2bca441ac" /></Relationships>
</file>

<file path=ppt/slides/_rels/slide1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ba36c39287477f" /><Relationship Type="http://schemas.openxmlformats.org/officeDocument/2006/relationships/notesSlide" Target="/ppt/notesSlides/notesSlide115.xml" Id="R9c365fdd4dfa49fb" /></Relationships>
</file>

<file path=ppt/slides/_rels/slide1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9475bec010439d" /><Relationship Type="http://schemas.openxmlformats.org/officeDocument/2006/relationships/notesSlide" Target="/ppt/notesSlides/notesSlide116.xml" Id="Rcfefb43fc73c44f1" /></Relationships>
</file>

<file path=ppt/slides/_rels/slide1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6d963e2f474e30" /><Relationship Type="http://schemas.openxmlformats.org/officeDocument/2006/relationships/notesSlide" Target="/ppt/notesSlides/notesSlide117.xml" Id="Rb4a16a29df4b481f" /></Relationships>
</file>

<file path=ppt/slides/_rels/slide1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47c080da11463d" /><Relationship Type="http://schemas.openxmlformats.org/officeDocument/2006/relationships/notesSlide" Target="/ppt/notesSlides/notesSlide118.xml" Id="Rf3210d5409414eac" /></Relationships>
</file>

<file path=ppt/slides/_rels/slide1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53bc9a47534c21" /><Relationship Type="http://schemas.openxmlformats.org/officeDocument/2006/relationships/notesSlide" Target="/ppt/notesSlides/notesSlide119.xml" Id="R1dc43ac4f5864c7a" /></Relationships>
</file>

<file path=ppt/slides/_rels/slide1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cb66bbfaad4c38" /><Relationship Type="http://schemas.openxmlformats.org/officeDocument/2006/relationships/notesSlide" Target="/ppt/notesSlides/notesSlide120.xml" Id="R72e5b907f7be47f5" /></Relationships>
</file>

<file path=ppt/slides/_rels/slide1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a395750c024b61" /><Relationship Type="http://schemas.openxmlformats.org/officeDocument/2006/relationships/notesSlide" Target="/ppt/notesSlides/notesSlide121.xml" Id="Rb8438e53e3b543d5" /></Relationships>
</file>

<file path=ppt/slides/_rels/slide1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6aedc6bfc74b9b" /><Relationship Type="http://schemas.openxmlformats.org/officeDocument/2006/relationships/notesSlide" Target="/ppt/notesSlides/notesSlide122.xml" Id="R17c93306c8e94916" /></Relationships>
</file>

<file path=ppt/slides/_rels/slide1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af7292cdb84097" /><Relationship Type="http://schemas.openxmlformats.org/officeDocument/2006/relationships/notesSlide" Target="/ppt/notesSlides/notesSlide123.xml" Id="Rc15a26fb5637481a" /></Relationships>
</file>

<file path=ppt/slides/_rels/slide1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39ebbe4d874cb1" /><Relationship Type="http://schemas.openxmlformats.org/officeDocument/2006/relationships/notesSlide" Target="/ppt/notesSlides/notesSlide124.xml" Id="R9a96ee7f0af44f48" /></Relationships>
</file>

<file path=ppt/slides/_rels/slide1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c07faacbcf49ea" /><Relationship Type="http://schemas.openxmlformats.org/officeDocument/2006/relationships/notesSlide" Target="/ppt/notesSlides/notesSlide125.xml" Id="R3d92286346eb4e1d" /></Relationships>
</file>

<file path=ppt/slides/_rels/slide1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dd646d40e145aa" /><Relationship Type="http://schemas.openxmlformats.org/officeDocument/2006/relationships/notesSlide" Target="/ppt/notesSlides/notesSlide126.xml" Id="R2db19099e4e24583" /></Relationships>
</file>

<file path=ppt/slides/_rels/slide1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916ea990084f04" /><Relationship Type="http://schemas.openxmlformats.org/officeDocument/2006/relationships/notesSlide" Target="/ppt/notesSlides/notesSlide127.xml" Id="R2f0805459b5347e0" /></Relationships>
</file>

<file path=ppt/slides/_rels/slide1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7c7d98ac604e8d" /><Relationship Type="http://schemas.openxmlformats.org/officeDocument/2006/relationships/notesSlide" Target="/ppt/notesSlides/notesSlide128.xml" Id="Rd73c182d0c6342cb" /></Relationships>
</file>

<file path=ppt/slides/_rels/slide1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89f86f614240c3" /><Relationship Type="http://schemas.openxmlformats.org/officeDocument/2006/relationships/notesSlide" Target="/ppt/notesSlides/notesSlide129.xml" Id="R23e3151e49964cc4" /></Relationships>
</file>

<file path=ppt/slides/_rels/slide1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acee1533354efa" /><Relationship Type="http://schemas.openxmlformats.org/officeDocument/2006/relationships/notesSlide" Target="/ppt/notesSlides/notesSlide130.xml" Id="R2e3c4c38b5fb4a47" /></Relationships>
</file>

<file path=ppt/slides/_rels/slide1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275ed08f014f74" /><Relationship Type="http://schemas.openxmlformats.org/officeDocument/2006/relationships/notesSlide" Target="/ppt/notesSlides/notesSlide131.xml" Id="Rd9b51c5f4db147f9" /></Relationships>
</file>

<file path=ppt/slides/_rels/slide1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f22afebaf64c73" /><Relationship Type="http://schemas.openxmlformats.org/officeDocument/2006/relationships/notesSlide" Target="/ppt/notesSlides/notesSlide132.xml" Id="R0b02a02ad8344190" /></Relationships>
</file>

<file path=ppt/slides/_rels/slide1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89df041b764377" /><Relationship Type="http://schemas.openxmlformats.org/officeDocument/2006/relationships/notesSlide" Target="/ppt/notesSlides/notesSlide133.xml" Id="R15e6dcb9389849d8" /></Relationships>
</file>

<file path=ppt/slides/_rels/slide1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564a8d9a094eca" /><Relationship Type="http://schemas.openxmlformats.org/officeDocument/2006/relationships/notesSlide" Target="/ppt/notesSlides/notesSlide134.xml" Id="Rd0e9af438cbf448e" /></Relationships>
</file>

<file path=ppt/slides/_rels/slide1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44dfb247dd4ca0" /><Relationship Type="http://schemas.openxmlformats.org/officeDocument/2006/relationships/notesSlide" Target="/ppt/notesSlides/notesSlide135.xml" Id="Rb6bbdffb32704fd0" /></Relationships>
</file>

<file path=ppt/slides/_rels/slide1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2462dbe1244440" /><Relationship Type="http://schemas.openxmlformats.org/officeDocument/2006/relationships/notesSlide" Target="/ppt/notesSlides/notesSlide136.xml" Id="R26b7d3efbfda4df6" /></Relationships>
</file>

<file path=ppt/slides/_rels/slide1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16f52b30544d95" /><Relationship Type="http://schemas.openxmlformats.org/officeDocument/2006/relationships/notesSlide" Target="/ppt/notesSlides/notesSlide137.xml" Id="Rc188005458f64675" /></Relationships>
</file>

<file path=ppt/slides/_rels/slide1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60950d35ea4529" /><Relationship Type="http://schemas.openxmlformats.org/officeDocument/2006/relationships/notesSlide" Target="/ppt/notesSlides/notesSlide138.xml" Id="R3e73cf205adc4cc3" /></Relationships>
</file>

<file path=ppt/slides/_rels/slide1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c8d33497064fe2" /><Relationship Type="http://schemas.openxmlformats.org/officeDocument/2006/relationships/notesSlide" Target="/ppt/notesSlides/notesSlide139.xml" Id="Rea9631607aed4668" /></Relationships>
</file>

<file path=ppt/slides/_rels/slide1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ae76a2b5454334" /><Relationship Type="http://schemas.openxmlformats.org/officeDocument/2006/relationships/notesSlide" Target="/ppt/notesSlides/notesSlide140.xml" Id="R9caa948e10e74875" /></Relationships>
</file>

<file path=ppt/slides/_rels/slide1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2689abdae6451b" /><Relationship Type="http://schemas.openxmlformats.org/officeDocument/2006/relationships/notesSlide" Target="/ppt/notesSlides/notesSlide141.xml" Id="R5998eb7d469b46fa" /></Relationships>
</file>

<file path=ppt/slides/_rels/slide1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88894aa32440d9" /><Relationship Type="http://schemas.openxmlformats.org/officeDocument/2006/relationships/notesSlide" Target="/ppt/notesSlides/notesSlide142.xml" Id="Re1b92f73fa1c4b0e" /></Relationships>
</file>

<file path=ppt/slides/_rels/slide1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06f696fcc948f3" /><Relationship Type="http://schemas.openxmlformats.org/officeDocument/2006/relationships/notesSlide" Target="/ppt/notesSlides/notesSlide143.xml" Id="Re45ea740b0224500" /></Relationships>
</file>

<file path=ppt/slides/_rels/slide1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7f84fb05ca42a5" /><Relationship Type="http://schemas.openxmlformats.org/officeDocument/2006/relationships/notesSlide" Target="/ppt/notesSlides/notesSlide144.xml" Id="Rb8a75c8b6f7c4a9c" /></Relationships>
</file>

<file path=ppt/slides/_rels/slide1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e15f80bfa5487b" /><Relationship Type="http://schemas.openxmlformats.org/officeDocument/2006/relationships/notesSlide" Target="/ppt/notesSlides/notesSlide145.xml" Id="R87ccdf29085f42c7" /></Relationships>
</file>

<file path=ppt/slides/_rels/slide1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b054e6ed6941a3" /><Relationship Type="http://schemas.openxmlformats.org/officeDocument/2006/relationships/notesSlide" Target="/ppt/notesSlides/notesSlide146.xml" Id="Rb0be77362b65453b" /></Relationships>
</file>

<file path=ppt/slides/_rels/slide1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1c7f627f284846" /><Relationship Type="http://schemas.openxmlformats.org/officeDocument/2006/relationships/notesSlide" Target="/ppt/notesSlides/notesSlide147.xml" Id="R89352c98b243436b" /></Relationships>
</file>

<file path=ppt/slides/_rels/slide1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f85d9f65a84473" /><Relationship Type="http://schemas.openxmlformats.org/officeDocument/2006/relationships/notesSlide" Target="/ppt/notesSlides/notesSlide148.xml" Id="R5b74b376acb845e4" /></Relationships>
</file>

<file path=ppt/slides/_rels/slide1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1ad8d382c24ff0" /><Relationship Type="http://schemas.openxmlformats.org/officeDocument/2006/relationships/notesSlide" Target="/ppt/notesSlides/notesSlide149.xml" Id="R44727bc8a9584f06" /></Relationships>
</file>

<file path=ppt/slides/_rels/slide1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fc238362644cb1" /><Relationship Type="http://schemas.openxmlformats.org/officeDocument/2006/relationships/notesSlide" Target="/ppt/notesSlides/notesSlide150.xml" Id="Ra4ff0be03e854a95" /></Relationships>
</file>

<file path=ppt/slides/_rels/slide1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ae76e9f3de47ee" /><Relationship Type="http://schemas.openxmlformats.org/officeDocument/2006/relationships/notesSlide" Target="/ppt/notesSlides/notesSlide151.xml" Id="R332f52569a3b44f4" /></Relationships>
</file>

<file path=ppt/slides/_rels/slide1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f1ef0a23f448ad" /><Relationship Type="http://schemas.openxmlformats.org/officeDocument/2006/relationships/notesSlide" Target="/ppt/notesSlides/notesSlide152.xml" Id="R7803546b28ef4644" /></Relationships>
</file>

<file path=ppt/slides/_rels/slide1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1cfc5e9c114871" /><Relationship Type="http://schemas.openxmlformats.org/officeDocument/2006/relationships/notesSlide" Target="/ppt/notesSlides/notesSlide153.xml" Id="R1e25d2ab6d5b4f4f" /></Relationships>
</file>

<file path=ppt/slides/_rels/slide1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c60e917af44ec5" /><Relationship Type="http://schemas.openxmlformats.org/officeDocument/2006/relationships/notesSlide" Target="/ppt/notesSlides/notesSlide154.xml" Id="Rd6cde2ee92954dc2" /></Relationships>
</file>

<file path=ppt/slides/_rels/slide15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67677547994645" /><Relationship Type="http://schemas.openxmlformats.org/officeDocument/2006/relationships/notesSlide" Target="/ppt/notesSlides/notesSlide155.xml" Id="Rc27dce5d9c094f65" /></Relationships>
</file>

<file path=ppt/slides/_rels/slide15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69b68825ab411c" /><Relationship Type="http://schemas.openxmlformats.org/officeDocument/2006/relationships/notesSlide" Target="/ppt/notesSlides/notesSlide156.xml" Id="Rbbf2b1dbcef94949" /></Relationships>
</file>

<file path=ppt/slides/_rels/slide15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3b4504773a4949" /><Relationship Type="http://schemas.openxmlformats.org/officeDocument/2006/relationships/notesSlide" Target="/ppt/notesSlides/notesSlide157.xml" Id="R2205c0aac5464b7b" /></Relationships>
</file>

<file path=ppt/slides/_rels/slide15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98571a049a4afa" /><Relationship Type="http://schemas.openxmlformats.org/officeDocument/2006/relationships/notesSlide" Target="/ppt/notesSlides/notesSlide158.xml" Id="Re172524804824784" /></Relationships>
</file>

<file path=ppt/slides/_rels/slide15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7cc64d007a41e6" /><Relationship Type="http://schemas.openxmlformats.org/officeDocument/2006/relationships/notesSlide" Target="/ppt/notesSlides/notesSlide159.xml" Id="R3157eebe780a4d29" /></Relationships>
</file>

<file path=ppt/slides/_rels/slide16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dba5b860a641ab" /><Relationship Type="http://schemas.openxmlformats.org/officeDocument/2006/relationships/notesSlide" Target="/ppt/notesSlides/notesSlide160.xml" Id="Rf584528fee304266" /></Relationships>
</file>

<file path=ppt/slides/_rels/slide16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116d21aa8947b1" /><Relationship Type="http://schemas.openxmlformats.org/officeDocument/2006/relationships/notesSlide" Target="/ppt/notesSlides/notesSlide161.xml" Id="Rd5266b6ad9f84597" /></Relationships>
</file>

<file path=ppt/slides/_rels/slide16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7055f4584343c6" /><Relationship Type="http://schemas.openxmlformats.org/officeDocument/2006/relationships/notesSlide" Target="/ppt/notesSlides/notesSlide162.xml" Id="Rb0306be6f3434bad" /></Relationships>
</file>

<file path=ppt/slides/_rels/slide16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54b3e6e8af4187" /><Relationship Type="http://schemas.openxmlformats.org/officeDocument/2006/relationships/notesSlide" Target="/ppt/notesSlides/notesSlide163.xml" Id="Rd4947ec78c7c4ac3" /></Relationships>
</file>

<file path=ppt/slides/_rels/slide16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af3808d6bc402d" /><Relationship Type="http://schemas.openxmlformats.org/officeDocument/2006/relationships/notesSlide" Target="/ppt/notesSlides/notesSlide164.xml" Id="R445d3ec7c05f481f" /></Relationships>
</file>

<file path=ppt/slides/_rels/slide16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6f1d1d2e854c5e" /><Relationship Type="http://schemas.openxmlformats.org/officeDocument/2006/relationships/notesSlide" Target="/ppt/notesSlides/notesSlide165.xml" Id="R9cdaa73d6d0d46ba" /></Relationships>
</file>

<file path=ppt/slides/_rels/slide16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b71181b5614a62" /><Relationship Type="http://schemas.openxmlformats.org/officeDocument/2006/relationships/notesSlide" Target="/ppt/notesSlides/notesSlide166.xml" Id="Rbf72647976b54669" /></Relationships>
</file>

<file path=ppt/slides/_rels/slide16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2a518ef2fa4c77" /><Relationship Type="http://schemas.openxmlformats.org/officeDocument/2006/relationships/notesSlide" Target="/ppt/notesSlides/notesSlide167.xml" Id="Rb47fece481f84866" /></Relationships>
</file>

<file path=ppt/slides/_rels/slide16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3664d418424d50" /><Relationship Type="http://schemas.openxmlformats.org/officeDocument/2006/relationships/notesSlide" Target="/ppt/notesSlides/notesSlide168.xml" Id="Reeb6ef057ee14d12" /></Relationships>
</file>

<file path=ppt/slides/_rels/slide16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0f1b7aa80e4a06" /><Relationship Type="http://schemas.openxmlformats.org/officeDocument/2006/relationships/notesSlide" Target="/ppt/notesSlides/notesSlide169.xml" Id="R570cc4de542a4397" /></Relationships>
</file>

<file path=ppt/slides/_rels/slide17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61b08c78cc4404" /><Relationship Type="http://schemas.openxmlformats.org/officeDocument/2006/relationships/notesSlide" Target="/ppt/notesSlides/notesSlide170.xml" Id="Rbaa4c8d60a864b96" /></Relationships>
</file>

<file path=ppt/slides/_rels/slide17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0424ab74c94de5" /><Relationship Type="http://schemas.openxmlformats.org/officeDocument/2006/relationships/notesSlide" Target="/ppt/notesSlides/notesSlide171.xml" Id="Rd27be0d29c7b445c" /></Relationships>
</file>

<file path=ppt/slides/_rels/slide17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00b1ae5da246c2" /><Relationship Type="http://schemas.openxmlformats.org/officeDocument/2006/relationships/notesSlide" Target="/ppt/notesSlides/notesSlide172.xml" Id="R11f452acc8df492a" /></Relationships>
</file>

<file path=ppt/slides/_rels/slide17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4b42d53d804713" /><Relationship Type="http://schemas.openxmlformats.org/officeDocument/2006/relationships/notesSlide" Target="/ppt/notesSlides/notesSlide173.xml" Id="R9650015674624336" /></Relationships>
</file>

<file path=ppt/slides/_rels/slide17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f8781bd67248a7" /><Relationship Type="http://schemas.openxmlformats.org/officeDocument/2006/relationships/notesSlide" Target="/ppt/notesSlides/notesSlide174.xml" Id="Ree00666e8c8f4b9b" /></Relationships>
</file>

<file path=ppt/slides/_rels/slide17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74ce6938694aa8" /><Relationship Type="http://schemas.openxmlformats.org/officeDocument/2006/relationships/notesSlide" Target="/ppt/notesSlides/notesSlide175.xml" Id="R3e3c8f0f114e432a" /></Relationships>
</file>

<file path=ppt/slides/_rels/slide17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5e0d215fc740e0" /><Relationship Type="http://schemas.openxmlformats.org/officeDocument/2006/relationships/notesSlide" Target="/ppt/notesSlides/notesSlide176.xml" Id="Re991739d434842ca" /></Relationships>
</file>

<file path=ppt/slides/_rels/slide17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47c0857eed427d" /><Relationship Type="http://schemas.openxmlformats.org/officeDocument/2006/relationships/notesSlide" Target="/ppt/notesSlides/notesSlide177.xml" Id="R10741d090d564d8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詩篇第119章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119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  |  Psalms 119:1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行為完全、遵行耶和華律法的， 這人便為有福！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are the undefiled in the way, who walk in the law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119:2  |  Psalms 119:2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遵守他的法度、一心尋求他的， 這人便為有福！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are they that keep his testimonies, and that seek him with the whole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119:3  |  Psalms 119:3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這人不做非義的事， 但遵行他的道。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also do no iniquity: they walk in his ways.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119:4  |  Psalms 119:4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耶和華啊，你曾將你的訓詞吩咐我們， 為要我們殷勤遵守。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commanded us to keep thy precepts diligently.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119:5  |  Psalms 119:5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但願我行事堅定， 得以遵守你的律例。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that my ways were directed to keep thy statutes!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119:6  |  Psalms 119:6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我看重你的一切命令， 就不至於羞愧。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shall I not be ashamed, when I have respect unto all thy commandments.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119:7  |  Psalms 119:7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我學了你公義的判語， 就要以正直的心稱謝你。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praise thee with uprightness of heart, when I shall have learned thy righteous judgments.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119:8  |  Psalms 119:8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我必守你的律例； 求你總不要丟棄我！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keep thy statutes: O forsake me not utterly.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119:9  |  Psalms 119:9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少年人用甚麼潔淨他的行為呢？ 是要遵行你的話！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Wherewithal shall a young man cleanse his way? by taking heed thereto according to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119:10  |  Psalms 119:10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我一心尋求了你； 求你不要叫我偏離你的命令。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 my whole heart have I sought thee: O let me not wander from thy commandments.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119:11  |  Psalms 119:11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我將你的話藏在心裏， 免得我得罪你。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word have I hid in mine heart, that I might not sin against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119:12  |  Psalms 119:12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耶和華啊，你是應當稱頌的！ 求你將你的律例教訓我！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art thou, O LORD: teach me thy statutes.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119:13  |  Psalms 119:13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我用嘴唇傳揚你口中的一切典章。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 my lips have I declared all the judgments of thy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119:14  |  Psalms 119:14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我喜悅你的法度， 如同喜悅一切的財物。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rejoiced in the way of thy testimonies, as much as in all riches.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119:15  |  Psalms 119:15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我要默想你的訓詞， 看重你的道路。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meditate in thy precepts, and have respect unto thy ways.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119:16  |  Psalms 119:16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我要在你的律例中自樂； 我不忘記你的話。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delight myself in thy statutes: I will not forget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119:17  |  Psalms 119:17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求你用厚恩待你的僕人，使我存活， 我就遵守你的話。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Deal bountifully with thy servant, that I may live, and keep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119:18  |  Psalms 119:18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求你開我的眼睛， 使我看出你律法中的奇妙。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Open thou mine eyes, that I may behold wondrous things out of thy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119:19  |  Psalms 119:19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我是在地上作寄居的； 求你不要向我隱瞞你的命令！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a stranger in the earth: hide not thy commandments from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119:20  |  Psalms 119:20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我時常切慕你的典章， 甚至心碎。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soul breaketh for the longing that it hath unto thy judgments at all times.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119:21  |  Psalms 119:21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受咒詛、偏離你命令的驕傲人， 你已經責備他們。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rebuked the proud that are cursed, which do err from thy commandments.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119:22  |  Psalms 119:22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求你除掉我所受的羞辱和藐視， 因我遵守你的法度。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Remove from me reproach and contempt; for I have kept thy testimonies.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119:23  |  Psalms 119:23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雖有首領坐着妄論我， 你僕人卻思想你的律例。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Princes also did sit and speak against me: but thy servant did meditate in thy statutes.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119:24  |  Psalms 119:24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你的法度是我所喜樂的， 是我的謀士。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testimonies also are my delight and my counsellors.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119:25  |  Psalms 119:25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我的性命幾乎歸於塵土； 求你照你的話將我救活！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soul cleaveth unto the dust: quicken thou me according to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119:26  |  Psalms 119:26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我述說我所行的，你應允了我； 求你將你的律例教訓我！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declared my ways, and thou heardest me: teach me thy statutes.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119:27  |  Psalms 119:27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求你使我明白你的訓詞， 我就思想你的奇事。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Make me to understand the way of thy precepts: so shall I talk of thy wondrous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119:28  |  Psalms 119:28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我的心因愁苦而消化； 求你照你的話使我堅立！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soul melteth for heaviness: strengthen thou me according unto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119:29  |  Psalms 119:29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求你使我離開奸詐的道， 開恩將你的律法賜給我！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Remove from me the way of lying: and grant me thy law graciously.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119:30  |  Psalms 119:30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我揀選了忠信的道， 將你的典章擺在[我面前]。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chosen the way of truth: thy judgments have I laid before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119:31  |  Psalms 119:31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我持守你的法度； 耶和華啊，求你不要叫我羞愧！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stuck unto thy testimonies: O LORD, put me not to shame.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119:32  |  Psalms 119:32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你開廣我心的時候， 我就往你命令的道上直奔。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run the way of thy commandments, when thou shalt enlarge my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119:33  |  Psalms 119:33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耶和華啊，求你將你的律例指教我， 我必遵守到底！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Teach me, O LORD, the way of thy statutes; and I shall keep it unto the end.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119:34  |  Psalms 119:34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求你賜我悟性，我便遵守你的律法， 且要一心遵守。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Give me understanding, and I shall keep thy law; yea, I shall observe it with my whole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119:35  |  Psalms 119:35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求你叫我遵行你的命令， 因為這是我所喜樂的。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Make me to go in the path of thy commandments; for therein do I delight.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119:36  |  Psalms 119:36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求你使我的心趨向你的法度， 不趨向非義之財。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Incline my heart unto thy testimonies, and not to covetousness.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119:37  |  Psalms 119:37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求你叫我轉眼不看虛假， 又叫我在你的道中生活。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Turn away mine eyes from beholding vanity; and quicken thou me in thy 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119:38  |  Psalms 119:38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你向敬畏你的人所應許的話， 求你向僕人堅定！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Stablish thy word unto thy servant, who is devoted to thy fear.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119:39  |  Psalms 119:39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求你使我所怕的羞辱遠離我， 因你的典章本為美。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Turn away my reproach which I fear: for thy judgments are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119:40  |  Psalms 119:40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我羨慕你的訓詞； 求你使我在你的公義上生活！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I have longed after thy precepts: quicken me in thy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119:41  |  Psalms 119:41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耶和華啊，願你照你的話，使你的慈愛， 就是你的救恩，臨到我身上，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thy mercies come also unto me, O LORD, even thy salvation, according to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119:42  |  Psalms 119:42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我就有話回答那羞辱我的， 因我倚靠你的話。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shall I have wherewith to answer him that reproacheth me: for I trust in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119:43  |  Psalms 119:43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求你叫真理的話總不離開我口， 因我仰望你的典章。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take not the word of truth utterly out of my mouth; for I have hoped in thy judgments.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119:44  |  Psalms 119:44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我要常守你的律法， 直到永永遠遠。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shall I keep thy law continually for ever and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119:45  |  Psalms 119:45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我要自由而行， 因我素來考究你的訓詞。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walk at liberty: for I seek thy precepts.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119:46  |  Psalms 119:46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我也要在君王面前論說你的法度， 並不至於羞愧。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speak of thy testimonies also before kings, and will not be ashamed.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119:47  |  Psalms 119:47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我要在你的命令中自樂； 這命令素來是我所愛的。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delight myself in thy commandments, which I have loved.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119:48  |  Psalms 119:48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我又要遵行你的命令， 這命令素來是我所愛的； 我也要思想你的律例。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hands also will I lift up unto thy commandments, which I have loved; and I will meditate in thy statutes.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119:49  |  Psalms 119:49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求你記念向你僕人[所應許]的話， 叫我有盼望。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 the word unto thy servant, upon which thou hast caused me to hope.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119:50  |  Psalms 119:50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這話將我救活了； 我在患難中，因此得安慰。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is my comfort in my affliction: for thy word hath quickened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119:51  |  Psalms 119:51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驕傲的人甚侮慢我， 我卻未曾偏離你的律法。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proud have had me greatly in derision: yet have I not declined from thy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119:52  |  Psalms 119:52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耶和華啊，我記念你從古以來的典章， 就得了安慰。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remembered thy judgments of old, O LORD; and have comforted myself.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119:53  |  Psalms 119:53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我見惡人離棄你的律法， 就怒氣發作，猶如火燒。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Horror hath taken hold upon me because of the wicked that forsake thy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119:54  |  Psalms 119:54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我在世寄居， 素來以你的律例為詩歌。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statutes have been my songs in the house of my pilgrimage.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119:55  |  Psalms 119:55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耶和華啊，我夜間記念你的名， 遵守你的律法。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remembered thy name, O LORD, in the night, and have kept thy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119:56  |  Psalms 119:56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我所以如此， 是因我守你的訓詞。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I had, because I kept thy precepts.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119:57  |  Psalms 119:57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耶和華是我的福分； 我曾說，我要遵守你的言語。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art my portion, O LORD: I have said that I would keep thy words.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119:58  |  Psalms 119:58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我一心求過你的恩； 願你照你的話憐憫我！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intreated thy favour with my whole heart: be merciful unto me according to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119:59  |  Psalms 119:59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我思想我所行的道， 就轉步歸向你的法度。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thought on my ways, and turned my feet unto thy testimonies.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119:60  |  Psalms 119:60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我急忙遵守你的命令， 並不遲延。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made haste, and delayed not to keep thy commandments.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119:61  |  Psalms 119:61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惡人的繩索纏繞我， 我卻沒有忘記你的律法。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bands of the wicked have robbed me: but I have not forgotten thy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119:62  |  Psalms 119:62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我因你公義的典章， 半夜必起來稱謝你。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At midnight I will rise to give thanks unto thee because of thy righteous judgments.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119:63  |  Psalms 119:63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凡敬畏你、守你訓詞的人， 我都與他作伴。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a companion of all them that fear thee, and of them that keep thy precepts.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119:64  |  Psalms 119:64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耶和華啊，你的慈愛遍滿大地； 求你將你的律例教訓我！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earth, O LORD, is full of thy mercy: teach me thy statutes.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119:65  |  Psalms 119:65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耶和華啊，你向來是照你的話善待僕人。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dealt well with thy servant, O LORD, according unto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119:66  |  Psalms 119:66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求你將精明和知識賜給我， 因我信了你的命令。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Teach me good judgment and knowledge: for I have believed thy commandments.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119:67  |  Psalms 119:67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我未受苦以先走迷了路， 現在卻遵守你的話。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Before I was afflicted I went astray: but now have I kept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119:68  |  Psalms 119:68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你本為善，所行的也善； 求你將你的律例教訓我！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art good, and doest good; teach me thy statutes.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119:69  |  Psalms 119:69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驕傲人編造謊言攻擊我， 我卻要一心守你的訓詞。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proud have forged a lie against me: but I will keep thy precepts with my whole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119:70  |  Psalms 119:70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他們心蒙脂油， 我卻喜愛你的律法。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heart is as fat as grease; but I delight in thy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119:71  |  Psalms 119:71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我受苦是與我有益， 為要使我學習你的律例。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good for me that I have been afflicted; that I might learn thy statutes.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119:72  |  Psalms 119:72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你口中的訓言與我有益， 勝於千萬的金銀。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law of thy mouth is better unto me than thousands of gold and silver.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119:73  |  Psalms 119:73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你的手製造我，建立我； 求你賜我悟性，可以學習你的命令！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hands have made me and fashioned me: give me understanding, that I may learn thy commandments.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119:74  |  Psalms 119:74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敬畏你的人見我就要歡喜， 因我仰望你的話。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fear thee will be glad when they see me; because I have hoped in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119:75  |  Psalms 119:75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耶和華啊，我知道你的判語是公義的； 你使我受苦是以誠實待我。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know, O LORD, that thy judgments are right, and that thou in faithfulness hast afflicted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119:76  |  Psalms 119:76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求你照着[應許]僕人的話， 以慈愛安慰我。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Let, I pray thee, thy merciful kindness be for my comfort, according to thy word unto thy servant.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119:77  |  Psalms 119:77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願你的慈悲臨到我，使我存活， 因你的律法是我所喜愛的。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thy tender mercies come unto me, that I may live: for thy law is my delight.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119:78  |  Psalms 119:78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願驕傲人蒙羞，因為他們無理地傾覆我； 但我要思想你的訓詞。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proud be ashamed; for they dealt perversely with me without a cause: but I will meditate in thy precepts.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119:79  |  Psalms 119:79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願敬畏你的人歸向我， 他們就知道你的法度。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those that fear thee turn unto me, and those that have known thy testimonies.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119:80  |  Psalms 119:80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願我的心在你的律例上完全， 使我不致蒙羞。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my heart be sound in thy statutes; that I be not ashamed.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119:81  |  Psalms 119:81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我心渴想你的救恩， 仰望你的應許。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soul fainteth for thy salvation: but I hope in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119:82  |  Psalms 119:82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我因盼望你的應許眼睛失明，說： 你何時安慰我？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Mine eyes fail for thy word, saying, When wilt thou comfort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119:83  |  Psalms 119:83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我好像煙薰的皮袋， 卻不忘記你的律例。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am become like a bottle in the smoke; yet do I not forget thy statutes.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119:84  |  Psalms 119:84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你僕人的年日有多少呢？ 你幾時向逼迫我的人施行審判呢？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many are the days of thy servant? when wilt thou execute judgment on them that persecute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119:85  |  Psalms 119:85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不從你律法的驕傲人為我掘了坑。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proud have digged pits for me, which are not after thy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119:86  |  Psalms 119:86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你的命令盡都誠實； 他們無理地逼迫我，求你幫助我！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thy commandments are faithful: they persecute me wrongfully; help thou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119:87  |  Psalms 119:87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他們幾乎把我從世上滅絕， 但我沒有離棄你的訓詞。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had almost consumed me upon earth; but I forsook not thy precepts.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119:88  |  Psalms 119:88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求你照你的慈愛將我救活， 我就遵守你口中的法度。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Quicken me after thy lovingkindness; so shall I keep the testimony of thy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119:89  |  Psalms 119:89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耶和華啊，你的話安定在天， 直到永遠。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ever, O LORD, thy word is settled in heaven.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119:90  |  Psalms 119:90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你的誠實存到萬代； 你堅定了地，地就長存。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faithfulness is unto all generations: thou hast established the earth, and it abideth.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119:91  |  Psalms 119:91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天地照你的安排存到今日； 萬物都是你的僕役。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continue this day according to thine ordinances: for all are thy servants.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119:92  |  Psalms 119:92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我若不是喜愛你的律法， 早就在苦難中滅絕了！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Unless thy law had been my delights, I should then have perished in mine affliction.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119:93  |  Psalms 119:93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我永不忘記你的訓詞， 因你用這訓詞將我救活了。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never forget thy precepts: for with them thou hast quickened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119:94  |  Psalms 119:94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我是屬你的，求你救我， 因我尋求了你的訓詞。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thine, save me; for I have sought thy precepts.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119:95  |  Psalms 119:95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惡人等待我，要滅絕我， 我卻要揣摩你的法度。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wicked have waited for me to destroy me: but I will consider thy testimonies.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119:96  |  Psalms 119:96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我看萬事盡都有限， 惟有你的命令極其寬廣。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seen an end of all perfection: but thy commandment is exceeding broad.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119:97  |  Psalms 119:97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我何等愛慕你的律法， 終日不住地思想。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how love I thy law! it is my meditation all the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119:98  |  Psalms 119:98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你的命令常存在我心裏， 使我比仇敵有智慧。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through thy commandments hast made me wiser than mine enemies: for they are ever with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119:99  |  Psalms 119:99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我比我的師傅更通達， 因我思想你的法度。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more understanding than all my teachers: for thy testimonies are my meditation.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119:100  |  Psalms 119:100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我比年老的更明白， 因我守了你的訓詞。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understand more than the ancients, because I keep thy precepts.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119:101  |  Psalms 119:101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我禁止我腳走一切的邪路， 為要遵守你的話。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refrained my feet from every evil way, that I might keep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119:102  |  Psalms 119:102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我沒有偏離你的典章， 因為你教訓了我。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not departed from thy judgments: for thou hast taught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119:103  |  Psalms 119:103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你的言語在我上膛何等甘美， 在我口中比蜜更甜！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sweet are thy words unto my taste! yea, sweeter than honey to my mouth!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119:104  |  Psalms 119:104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我藉着你的訓詞得以明白， 所以我恨一切的假道。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Through thy precepts I get understanding: therefore I hate every false 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119:105  |  Psalms 119:105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你的話是我腳前的燈， 是我路上的光。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word is a lamp unto my feet, and a light unto my path.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119:106  |  Psalms 119:106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你公義的典章，我曾起誓遵守， 我必按誓而行。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sworn, and I will perform it, that I will keep thy righteous judgments.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119:107  |  Psalms 119:107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我甚是受苦； 耶和華啊，求你照你的話將我救活！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afflicted very much: quicken me, O LORD, according unto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119:108  |  Psalms 119:108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耶和華啊，求你悅納我口中的讚美為供物， 又將你的典章教訓我！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Accept, I beseech thee, the freewill offerings of my mouth, O LORD, and teach me thy judgments.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119:109  |  Psalms 119:109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我的性命常在危險之中， 我卻不忘記你的律法。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soul is continually in my hand: yet do I not forget thy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119:110  |  Psalms 119:110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惡人為我設下網羅， 我卻沒有偏離你的訓詞。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wicked have laid a snare for me: yet I erred not from thy precepts.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119:111  |  Psalms 119:111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我以你的法度為永遠的產業， 因這是我心中所喜愛的。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testimonies have I taken as an heritage for ever: for they are the rejoicing of my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119:112  |  Psalms 119:112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我的心專向你的律例， 永遠遵行，一直到底。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inclined mine heart to perform thy statutes alway, even unto the end.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119:113  |  Psalms 119:113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心懷二意的人為我所恨； 但你的律法為我所愛。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hate vain thoughts: but thy law do I love.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119:114  |  Psalms 119:114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你是我藏身之處，又是我的盾牌； 我甚仰望你的話語。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art my hiding place and my shield: I hope in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119:115  |  Psalms 119:115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作惡的人哪，你們離開我吧！ 我好遵守我神的命令。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Depart from me, ye evildoers: for I will keep the commandments of my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119:116  |  Psalms 119:116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求你照你的話扶持我，使我存活， 也不叫我因失望而害羞。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Uphold me according unto thy word, that I may live: and let me not be ashamed of my hope.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119:117  |  Psalms 119:117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求你扶持我，我便得救， 時常看重你的律例。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Hold thou me up, and I shall be safe: and I will have respect unto thy statutes continually.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119:118  |  Psalms 119:118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凡偏離你律例的人，你都輕棄他們， 因為他們的詭詐必歸虛空。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trodden down all them that err from thy statutes: for their deceit is falsehood.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119:119  |  Psalms 119:119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凡地上的惡人，你除掉他，好像除掉渣滓； 因此我愛你的法度。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puttest away all the wicked of the earth like dross: therefore I love thy testimonies.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119:120  |  Psalms 119:120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我因懼怕你，肉就發抖； 我也怕你的判語。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flesh trembleth for fear of thee; and I am afraid of thy judgments.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119:121  |  Psalms 119:121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我行過公平和公義， 求你不要撇下我給欺壓我的人！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done judgment and justice: leave me not to mine oppressors.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119:122  |  Psalms 119:122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求你為僕人作保，使我得好處， 不容驕傲人欺壓我！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surety for thy servant for good: let not the proud oppress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119:123  |  Psalms 119:123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我因盼望你的救恩 和你公義的話眼睛失明。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Mine eyes fail for thy salvation, and for the word of thy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119:124  |  Psalms 119:124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求你照你的慈愛待僕人， 將你的律例教訓我。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Deal with thy servant according unto thy mercy, and teach me thy statutes.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119:125  |  Psalms 119:125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我是你的僕人，求你賜我悟性， 使我得知你的法度。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thy servant; give me understanding, that I may know thy testimonies.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119:126  |  Psalms 119:126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這是耶和華降罰的時候， 因人廢了你的律法。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time for thee, LORD, to work: for they have made void thy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119:127  |  Psalms 119:127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所以，我愛你的命令勝於金子， 更勝於精金。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I love thy commandments above gold; yea, above fine gold.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119:128  |  Psalms 119:128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你一切的訓詞，在萬事上我都以為正直； 我卻恨惡一切假道。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I esteem all thy precepts concerning all things to be right; and I hate every false 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119:129  |  Psalms 119:129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你的法度奇妙， 所以我一心謹守。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testimonies are wonderful: therefore doth my soul keep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119:130  |  Psalms 119:130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你的言語一解開就發出亮光， 使愚人通達。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entrance of thy words giveth light; it giveth understanding unto the simple.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119:131  |  Psalms 119:131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我張口而氣喘， 因我切慕你的命令。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opened my mouth, and panted: for I longed for thy commandments.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119:132  |  Psalms 119:132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求你轉向我，憐憫我， 好像你素常待那些愛你名的人。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Look thou upon me, and be merciful unto me, as thou usest to do unto those that love thy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119:133  |  Psalms 119:133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求你用你的話使我腳步穩當， 不許甚麼罪孽轄制我。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Order my steps in thy word: and let not any iniquity have dominion over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119:134  |  Psalms 119:134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求你救我脫離人的欺壓， 我要遵守你的訓詞。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Deliver me from the oppression of man: so will I keep thy precepts.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119:135  |  Psalms 119:135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求你用臉光照僕人， 又將你的律例教訓我。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Make thy face to shine upon thy servant; and teach me thy statutes.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119:136  |  Psalms 119:136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我的眼淚下流成河， 因為他們不守你的律法。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Rivers of waters run down mine eyes, because they keep not thy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119:137  |  Psalms 119:137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耶和華啊，你是公義的； 你的判語也是正直的！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Righteous art thou, O LORD, and upright are thy judgments.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119:138  |  Psalms 119:138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你所命定的法度是憑公義和至誠。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testimonies that thou hast commanded are righteous and very faithful.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119:139  |  Psalms 119:139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我心焦急，如同火燒， 因我敵人忘記你的言語。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zeal hath consumed me, because mine enemies have forgotten thy words.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119:140  |  Psalms 119:140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你的話極其精煉， 所以你的僕人喜愛。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word is very pure: therefore thy servant loveth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119:141  |  Psalms 119:141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我微小，被人藐視， 卻不忘記你的訓詞。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small and despised: yet do not I forget thy precepts.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119:142  |  Psalms 119:142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你的公義永遠長存； 你的律法盡都真實。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righteousness is an everlasting righteousness, and thy law is the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119:143  |  Psalms 119:143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我遭遇患難愁苦， 你的命令卻是我所喜愛的。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Trouble and anguish have taken hold on me: yet thy commandments are my delights.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119:144  |  Psalms 119:144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你的法度永遠是公義的； 求你賜我悟性，我就活了。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righteousness of thy testimonies is everlasting: give me understanding, and I shall live.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119:145  |  Psalms 119:145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耶和華啊，我一心呼籲你； 求你應允我，我必謹守你的律例！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cried with my whole heart; hear me, O LORD: I will keep thy statutes.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119:146  |  Psalms 119:146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我向你呼籲，求你救我！ 我要遵守你的法度。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cried unto thee; save me, and I shall keep thy testimonies.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119:147  |  Psalms 119:147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我趁天未亮呼求； 我仰望了你的言語。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prevented the dawning of the morning, and cried: I hoped in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119:148  |  Psalms 119:148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我趁夜更未換將眼睜開， 為要思想你的話語。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Mine eyes prevent the night watches, that I might meditate in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119:149  |  Psalms 119:149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求你照你的慈愛聽我的聲音； 耶和華啊，求你照你的典章將我救活！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my voice according unto thy lovingkindness: O LORD, quicken me according to thy judgment.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119:150  |  Psalms 119:150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追求奸惡的人臨近了； 他們遠離你的律法。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draw nigh that follow after mischief: they are far from thy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119:151  |  Psalms 119:151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耶和華啊，你與我相近； 你一切的命令盡都真實！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art near, O LORD; and all thy commandments are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119:152  |  Psalms 119:152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我因[學]你的法度， 久已知道是你永遠立定的。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Concerning thy testimonies, I have known of old that thou hast founded them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119:153  |  Psalms 119:153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求你看顧我的苦難，搭救我， 因我不忘記你的律法。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Consider mine affliction, and deliver me: for I do not forget thy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119:154  |  Psalms 119:154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求你為我辨屈，救贖我， 照你的話將我救活。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Plead my cause, and deliver me: quicken me according to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119:155  |  Psalms 119:155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救恩遠離惡人， 因為他們不尋求你的律例。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Salvation is far from the wicked: for they seek not thy statutes.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119:156  |  Psalms 119:156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耶和華啊，你的慈悲本為大； 求你照你的典章將我救活。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Great are thy tender mercies, O LORD: quicken me according to thy judgments.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119:157  |  Psalms 119:157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逼迫我的，抵擋我的，很多， 我卻沒有偏離你的法度。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Many are my persecutors and mine enemies; yet do I not decline from thy testimonies.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119:158  |  Psalms 119:158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我看見奸惡的人就甚憎惡， 因為他們不遵守你的話。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beheld the transgressors, and was grieved; because they kept not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119:159  |  Psalms 119:159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你看我怎樣愛你的訓詞！ 耶和華啊，求你照你的慈愛將我救活！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Consider how I love thy precepts: quicken me, O LORD, according to thy lovingkindness.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119:160  |  Psalms 119:160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你話的總綱是真實； 你一切公義的典章是永遠長存。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word is true from the beginning: and every one of thy righteous judgments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119:161  |  Psalms 119:161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首領無故地逼迫我， 但我的心畏懼你的言語。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Princes have persecuted me without a cause: but my heart standeth in awe of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119:162  |  Psalms 119:162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我喜愛你的話， 好像人得了許多擄物。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rejoice at thy word, as one that findeth great spoil.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119:163  |  Psalms 119:163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謊話是我所恨惡所憎嫌的； 惟你的律法是我所愛的。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hate and abhor lying: but thy law do I love.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119:164  |  Psalms 119:164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我因你公義的典章一天七次讚美你。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Seven times a day do I praise thee because of thy righteous judgments.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119:165  |  Psalms 119:165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愛你律法的人有大平安， 甚麼都不能使他們絆腳。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Great peace have they which love thy law: and nothing shall offend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119:166  |  Psalms 119:166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耶和華啊，我仰望了你的救恩， 遵行了你的命令。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LORD, I have hoped for thy salvation, and done thy commandments.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119:167  |  Psalms 119:167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我心裏守了你的法度； 這法度我甚喜愛。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soul hath kept thy testimonies; and I love them exceedingly.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119:168  |  Psalms 119:168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我遵守了你的訓詞和法度， 因我一切所行的都在你面前。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kept thy precepts and thy testimonies: for all my ways are before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119:169  |  Psalms 119:169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耶和華啊，願我的呼籲達到你面前， 照你的話賜我悟性。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my cry come near before thee, O LORD: give me understanding according to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119:170  |  Psalms 119:170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願我的懇求達到你面前， 照你的話搭救我。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my supplication come before thee: deliver me according to thy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119:171  |  Psalms 119:171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願我的嘴發出讚美的話， 因為你將律例教訓我。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lips shall utter praise, when thou hast taught me thy statutes.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119:172  |  Psalms 119:172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願我的舌頭歌唱你的話， 因你一切的命令盡都公義。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tongue shall speak of thy word: for all thy commandments are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119:173  |  Psalms 119:173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願你用手幫助我， 因我揀選了你的訓詞。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thine hand help me; for I have chosen thy precepts.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119:174  |  Psalms 119:174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耶和華啊，我切慕你的救恩！ 你的律法也是我所喜愛的。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longed for thy salvation, O LORD; and thy law is my delight.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119:175  |  Psalms 119:175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願我的性命存活，得以讚美你！ 願你的典章幫助我！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my soul live, and it shall praise thee; and let thy judgments help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119:176  |  Psalms 119:176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我如亡羊走迷了路，求你尋找僕人， 因我不忘記你的命令。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gone astray like a lost sheep; seek thy servant; for I do not forget thy commandments.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2026-08-26T10:33:34.7510000Z</dcterms:created>
  <dcterms:modified xsi:type="dcterms:W3CDTF">2026-08-26T10:33:34.7510000Z</dcterms:modified>
</coreProperties>
</file>