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c44c69a35f784707" /><Relationship Type="http://schemas.openxmlformats.org/officeDocument/2006/relationships/extended-properties" Target="/docProps/app.xml" Id="R3bba370f35cd4755" /><Relationship Type="http://schemas.openxmlformats.org/officeDocument/2006/relationships/officeDocument" Target="/ppt/presentation.xml" Id="R9f1a01f2af954fc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b2f91e1b3ac4442"/>
  </p:sldMasterIdLst>
  <p:notesMasterIdLst>
    <p:notesMasterId xmlns:r="http://schemas.openxmlformats.org/officeDocument/2006/relationships" r:id="R26715dd094fe4bf9"/>
  </p:notesMasterIdLst>
  <p:sldIdLst>
    <p:sldId xmlns:r="http://schemas.openxmlformats.org/officeDocument/2006/relationships" id="256" r:id="R5513dcbb9f484689"/>
    <p:sldId xmlns:r="http://schemas.openxmlformats.org/officeDocument/2006/relationships" id="257" r:id="R4048926b81964891"/>
    <p:sldId xmlns:r="http://schemas.openxmlformats.org/officeDocument/2006/relationships" id="258" r:id="R78a08dbb8d9c4b78"/>
    <p:sldId xmlns:r="http://schemas.openxmlformats.org/officeDocument/2006/relationships" id="259" r:id="R88076ee8f5d540b4"/>
    <p:sldId xmlns:r="http://schemas.openxmlformats.org/officeDocument/2006/relationships" id="260" r:id="Rdd54d1e1a8d74196"/>
    <p:sldId xmlns:r="http://schemas.openxmlformats.org/officeDocument/2006/relationships" id="261" r:id="R5549d7fcd7e14acc"/>
    <p:sldId xmlns:r="http://schemas.openxmlformats.org/officeDocument/2006/relationships" id="262" r:id="R5700223142f84242"/>
    <p:sldId xmlns:r="http://schemas.openxmlformats.org/officeDocument/2006/relationships" id="263" r:id="R9fc2747e27d34424"/>
    <p:sldId xmlns:r="http://schemas.openxmlformats.org/officeDocument/2006/relationships" id="264" r:id="Ra1b8394d05aa4224"/>
    <p:sldId xmlns:r="http://schemas.openxmlformats.org/officeDocument/2006/relationships" id="265" r:id="Rbd0b9d76cf974a87"/>
    <p:sldId xmlns:r="http://schemas.openxmlformats.org/officeDocument/2006/relationships" id="266" r:id="R52383cfd028246dc"/>
    <p:sldId xmlns:r="http://schemas.openxmlformats.org/officeDocument/2006/relationships" id="267" r:id="R9c851b3a989e4dc2"/>
    <p:sldId xmlns:r="http://schemas.openxmlformats.org/officeDocument/2006/relationships" id="268" r:id="R90f08d3eb11e4a6c"/>
    <p:sldId xmlns:r="http://schemas.openxmlformats.org/officeDocument/2006/relationships" id="269" r:id="R057ff3bcc4564672"/>
    <p:sldId xmlns:r="http://schemas.openxmlformats.org/officeDocument/2006/relationships" id="270" r:id="R83e4541223cb44d5"/>
    <p:sldId xmlns:r="http://schemas.openxmlformats.org/officeDocument/2006/relationships" id="271" r:id="R4adfb4512ebd4077"/>
    <p:sldId xmlns:r="http://schemas.openxmlformats.org/officeDocument/2006/relationships" id="272" r:id="R382351d10eb84238"/>
    <p:sldId xmlns:r="http://schemas.openxmlformats.org/officeDocument/2006/relationships" id="273" r:id="R09e0459edf94405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166bad51f5c4847" /><Relationship Type="http://schemas.openxmlformats.org/officeDocument/2006/relationships/slideMaster" Target="/ppt/slideMasters/slideMaster1.xml" Id="R9b2f91e1b3ac4442" /><Relationship Type="http://schemas.openxmlformats.org/officeDocument/2006/relationships/notesMaster" Target="/ppt/notesMasters/notesMaster1.xml" Id="R26715dd094fe4bf9" /><Relationship Type="http://schemas.openxmlformats.org/officeDocument/2006/relationships/presProps" Target="/ppt/presProps.xml" Id="R3ac337d5f13847f9" /><Relationship Type="http://schemas.openxmlformats.org/officeDocument/2006/relationships/tableStyles" Target="/ppt/tableStyles.xml" Id="R6756ec6a38fa448e" /><Relationship Type="http://schemas.openxmlformats.org/officeDocument/2006/relationships/slide" Target="/ppt/slides/slide1.xml" Id="R5513dcbb9f484689" /><Relationship Type="http://schemas.openxmlformats.org/officeDocument/2006/relationships/slide" Target="/ppt/slides/slide2.xml" Id="R4048926b81964891" /><Relationship Type="http://schemas.openxmlformats.org/officeDocument/2006/relationships/slide" Target="/ppt/slides/slide3.xml" Id="R78a08dbb8d9c4b78" /><Relationship Type="http://schemas.openxmlformats.org/officeDocument/2006/relationships/slide" Target="/ppt/slides/slide4.xml" Id="R88076ee8f5d540b4" /><Relationship Type="http://schemas.openxmlformats.org/officeDocument/2006/relationships/slide" Target="/ppt/slides/slide5.xml" Id="Rdd54d1e1a8d74196" /><Relationship Type="http://schemas.openxmlformats.org/officeDocument/2006/relationships/slide" Target="/ppt/slides/slide6.xml" Id="R5549d7fcd7e14acc" /><Relationship Type="http://schemas.openxmlformats.org/officeDocument/2006/relationships/slide" Target="/ppt/slides/slide7.xml" Id="R5700223142f84242" /><Relationship Type="http://schemas.openxmlformats.org/officeDocument/2006/relationships/slide" Target="/ppt/slides/slide8.xml" Id="R9fc2747e27d34424" /><Relationship Type="http://schemas.openxmlformats.org/officeDocument/2006/relationships/slide" Target="/ppt/slides/slide9.xml" Id="Ra1b8394d05aa4224" /><Relationship Type="http://schemas.openxmlformats.org/officeDocument/2006/relationships/slide" Target="/ppt/slides/slide10.xml" Id="Rbd0b9d76cf974a87" /><Relationship Type="http://schemas.openxmlformats.org/officeDocument/2006/relationships/slide" Target="/ppt/slides/slide11.xml" Id="R52383cfd028246dc" /><Relationship Type="http://schemas.openxmlformats.org/officeDocument/2006/relationships/slide" Target="/ppt/slides/slide12.xml" Id="R9c851b3a989e4dc2" /><Relationship Type="http://schemas.openxmlformats.org/officeDocument/2006/relationships/slide" Target="/ppt/slides/slide13.xml" Id="R90f08d3eb11e4a6c" /><Relationship Type="http://schemas.openxmlformats.org/officeDocument/2006/relationships/slide" Target="/ppt/slides/slide14.xml" Id="R057ff3bcc4564672" /><Relationship Type="http://schemas.openxmlformats.org/officeDocument/2006/relationships/slide" Target="/ppt/slides/slide15.xml" Id="R83e4541223cb44d5" /><Relationship Type="http://schemas.openxmlformats.org/officeDocument/2006/relationships/slide" Target="/ppt/slides/slide16.xml" Id="R4adfb4512ebd4077" /><Relationship Type="http://schemas.openxmlformats.org/officeDocument/2006/relationships/slide" Target="/ppt/slides/slide17.xml" Id="R382351d10eb84238" /><Relationship Type="http://schemas.openxmlformats.org/officeDocument/2006/relationships/slide" Target="/ppt/slides/slide18.xml" Id="R09e0459edf94405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e04e1a996fb4b3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ce66af2215f429b" /><Relationship Type="http://schemas.openxmlformats.org/officeDocument/2006/relationships/notesMaster" Target="/ppt/notesMasters/notesMaster1.xml" Id="R526354920bff429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fb3f66f2c4040b6" /><Relationship Type="http://schemas.openxmlformats.org/officeDocument/2006/relationships/notesMaster" Target="/ppt/notesMasters/notesMaster1.xml" Id="R3a267a14d10043c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8a05fab686b4aec" /><Relationship Type="http://schemas.openxmlformats.org/officeDocument/2006/relationships/notesMaster" Target="/ppt/notesMasters/notesMaster1.xml" Id="Rd9325a82530d424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311059905784d56" /><Relationship Type="http://schemas.openxmlformats.org/officeDocument/2006/relationships/notesMaster" Target="/ppt/notesMasters/notesMaster1.xml" Id="R86619982453f4b4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fbcffe825774983" /><Relationship Type="http://schemas.openxmlformats.org/officeDocument/2006/relationships/notesMaster" Target="/ppt/notesMasters/notesMaster1.xml" Id="Rf7e083416a9544e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e5bb0746ef54197" /><Relationship Type="http://schemas.openxmlformats.org/officeDocument/2006/relationships/notesMaster" Target="/ppt/notesMasters/notesMaster1.xml" Id="Rcb3a5828ae3c44d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a293b00a4fb473c" /><Relationship Type="http://schemas.openxmlformats.org/officeDocument/2006/relationships/notesMaster" Target="/ppt/notesMasters/notesMaster1.xml" Id="R395f6e458bad43e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04a9abd7de7a49ab" /><Relationship Type="http://schemas.openxmlformats.org/officeDocument/2006/relationships/notesMaster" Target="/ppt/notesMasters/notesMaster1.xml" Id="R4e8a4f87154449a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00492fd91b04f78" /><Relationship Type="http://schemas.openxmlformats.org/officeDocument/2006/relationships/notesMaster" Target="/ppt/notesMasters/notesMaster1.xml" Id="R5b064782e48e474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731118b98b84869" /><Relationship Type="http://schemas.openxmlformats.org/officeDocument/2006/relationships/notesMaster" Target="/ppt/notesMasters/notesMaster1.xml" Id="R0c5fed88f8574ec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e2ef11b82c34c5b" /><Relationship Type="http://schemas.openxmlformats.org/officeDocument/2006/relationships/notesMaster" Target="/ppt/notesMasters/notesMaster1.xml" Id="Ra5a5f6e31a3946d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571b88f6ccb4c0a" /><Relationship Type="http://schemas.openxmlformats.org/officeDocument/2006/relationships/notesMaster" Target="/ppt/notesMasters/notesMaster1.xml" Id="Ra206160075484ef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d716f19a46f4cc6" /><Relationship Type="http://schemas.openxmlformats.org/officeDocument/2006/relationships/notesMaster" Target="/ppt/notesMasters/notesMaster1.xml" Id="Ra753716b18214f3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6e65321aa6641db" /><Relationship Type="http://schemas.openxmlformats.org/officeDocument/2006/relationships/notesMaster" Target="/ppt/notesMasters/notesMaster1.xml" Id="Rd4db7750b7ce407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92433b1a66c4e38" /><Relationship Type="http://schemas.openxmlformats.org/officeDocument/2006/relationships/notesMaster" Target="/ppt/notesMasters/notesMaster1.xml" Id="Rb948ed3f0eda42e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05054d9c7684174" /><Relationship Type="http://schemas.openxmlformats.org/officeDocument/2006/relationships/notesMaster" Target="/ppt/notesMasters/notesMaster1.xml" Id="Rdfe7b436f25b4c2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f86ff2fc283644be" /><Relationship Type="http://schemas.openxmlformats.org/officeDocument/2006/relationships/notesMaster" Target="/ppt/notesMasters/notesMaster1.xml" Id="Rd5e2ff58847548c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8b6aa58d63c14e12" /><Relationship Type="http://schemas.openxmlformats.org/officeDocument/2006/relationships/notesMaster" Target="/ppt/notesMasters/notesMaster1.xml" Id="R83ad24145df5411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8c93e75a8be4074" /><Relationship Type="http://schemas.openxmlformats.org/officeDocument/2006/relationships/image" Target="/ppt/media/image.png" Id="Re4a3d19b7ef144a1" /><Relationship Type="http://schemas.openxmlformats.org/officeDocument/2006/relationships/image" Target="/ppt/media/image2.png" Id="Re4c5b75deda54f09" /><Relationship Type="http://schemas.openxmlformats.org/officeDocument/2006/relationships/image" Target="/ppt/media/image.jpeg" Id="Rd3cea429f8f540a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9cec8caee854a0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4a3d19b7ef144a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4c5b75deda54f0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3cea429f8f540a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68c28da22ac4f44" /><Relationship Type="http://schemas.openxmlformats.org/officeDocument/2006/relationships/slideLayout" Target="/ppt/slideLayouts/slideLayout1.xml" Id="R258500689f3d4e5f" /><Relationship Type="http://schemas.openxmlformats.org/officeDocument/2006/relationships/slideLayout" Target="/ppt/slideLayouts/slideLayout2.xml" Id="Ra54625dea04f47b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58500689f3d4e5f"/>
    <p:sldLayoutId xmlns:r="http://schemas.openxmlformats.org/officeDocument/2006/relationships" id="2147483650" r:id="Ra54625dea04f47b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eca7808dd724ae4" /><Relationship Type="http://schemas.openxmlformats.org/officeDocument/2006/relationships/notesSlide" Target="/ppt/notesSlides/notesSlide1.xml" Id="Rda5aade52957450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a751112808490d" /><Relationship Type="http://schemas.openxmlformats.org/officeDocument/2006/relationships/notesSlide" Target="/ppt/notesSlides/notesSlide2.xml" Id="R4740cab706494ec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cd34875eb54d25" /><Relationship Type="http://schemas.openxmlformats.org/officeDocument/2006/relationships/notesSlide" Target="/ppt/notesSlides/notesSlide3.xml" Id="R657fdc00af15442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ecc0a52625493d" /><Relationship Type="http://schemas.openxmlformats.org/officeDocument/2006/relationships/notesSlide" Target="/ppt/notesSlides/notesSlide4.xml" Id="R25ce91caab824ec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5ac68e4c1045fa" /><Relationship Type="http://schemas.openxmlformats.org/officeDocument/2006/relationships/notesSlide" Target="/ppt/notesSlides/notesSlide5.xml" Id="R8a04e21fbf264df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024c98eaff450d" /><Relationship Type="http://schemas.openxmlformats.org/officeDocument/2006/relationships/notesSlide" Target="/ppt/notesSlides/notesSlide6.xml" Id="R2a867e9b8d94484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bae03f748b46f6" /><Relationship Type="http://schemas.openxmlformats.org/officeDocument/2006/relationships/notesSlide" Target="/ppt/notesSlides/notesSlide7.xml" Id="Ra0fcf59e260b433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06a0e15faa4b61" /><Relationship Type="http://schemas.openxmlformats.org/officeDocument/2006/relationships/notesSlide" Target="/ppt/notesSlides/notesSlide8.xml" Id="Rf3c1f49b902e40a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0d8fdb2162414e" /><Relationship Type="http://schemas.openxmlformats.org/officeDocument/2006/relationships/notesSlide" Target="/ppt/notesSlides/notesSlide9.xml" Id="R9149c5082e03463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f958138ef64d9f" /><Relationship Type="http://schemas.openxmlformats.org/officeDocument/2006/relationships/notesSlide" Target="/ppt/notesSlides/notesSlide10.xml" Id="R9d4515d09107495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f836c4fe5c47f6" /><Relationship Type="http://schemas.openxmlformats.org/officeDocument/2006/relationships/notesSlide" Target="/ppt/notesSlides/notesSlide11.xml" Id="Rb7af30141f5347a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613c5d421343b1" /><Relationship Type="http://schemas.openxmlformats.org/officeDocument/2006/relationships/notesSlide" Target="/ppt/notesSlides/notesSlide12.xml" Id="R90038f2215d4439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c9e9d439fd47e1" /><Relationship Type="http://schemas.openxmlformats.org/officeDocument/2006/relationships/notesSlide" Target="/ppt/notesSlides/notesSlide13.xml" Id="R42445de5e942430f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4d835be6c945b7" /><Relationship Type="http://schemas.openxmlformats.org/officeDocument/2006/relationships/notesSlide" Target="/ppt/notesSlides/notesSlide14.xml" Id="R935fef37dd76454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a1aa43816b4ca9" /><Relationship Type="http://schemas.openxmlformats.org/officeDocument/2006/relationships/notesSlide" Target="/ppt/notesSlides/notesSlide15.xml" Id="R2670b8d711f546fd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49dbd598e642b7" /><Relationship Type="http://schemas.openxmlformats.org/officeDocument/2006/relationships/notesSlide" Target="/ppt/notesSlides/notesSlide16.xml" Id="Rdeddfaff012c45c8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5e557c65d84aa4" /><Relationship Type="http://schemas.openxmlformats.org/officeDocument/2006/relationships/notesSlide" Target="/ppt/notesSlides/notesSlide17.xml" Id="R90487d42d2154e4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29da55910e4276" /><Relationship Type="http://schemas.openxmlformats.org/officeDocument/2006/relationships/notesSlide" Target="/ppt/notesSlides/notesSlide18.xml" Id="R5a19575e5e90485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Habakkuk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1:1  |  Habakkuk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先知哈巴谷所得的默示。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burden which Habakkuk the prophet did see.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1:2  |  Habakkuk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他說：耶和華啊！我呼求你， 你不應允，要到幾時呢？ 我因強暴哀求你，你還不拯救。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LORD, how long shall I cry, and thou wilt not hear! even cry out unto thee of violence, and thou wilt not save!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1:3  |  Habakkuk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你為何使我看見罪孽？ 你為何看着奸惡[而不理]呢？ 毀滅和強暴在我面前， 又起了爭端和相鬥的事。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dost thou shew me iniquity, and cause me to behold grievance? for spoiling and violence are before me: and there are that raise up strife and contention.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1:4  |  Habakkuk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因此律法放鬆， 公理也不顯明； 惡人圍困義人， 所以公理顯然顛倒。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 law is slacked, and judgment doth never go forth: for the wicked doth compass about the righteous; therefore wrong judgment proceedeth.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1:5  |  Habakkuk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[耶和華說]：你們要向列國中觀看， 大大驚奇； 因為在你們的時候，我行一件事， 雖有人告訴你們，你們總是不信。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 ye among the heathen, and regard, and wonder marvellously: for I will work a work in your days, which ye will not believe, though it be told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1:6  |  Habakkuk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我必興起迦勒底人， 就是那殘忍暴躁之民，通行遍地， 佔據那不屬自己的住處。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lo, I raise up the Chaldeans, that bitter and hasty nation, which shall march through the breadth of the land, to possess the dwellingplaces that are not theirs.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1:7  |  Habakkuk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他威武可畏， 判斷和勢力都任意發出。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terrible and dreadful: their judgment and their dignity shall proceed of themselves.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1:8  |  Habakkuk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他的馬比豹更快， 比晚上的豺狼更猛。 馬兵踴躍爭先， 都從遠方而來； 他們飛跑如鷹抓食，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horses also are swifter than the leopards, and are more fierce than the evening wolves: and their horsemen shall spread themselves, and their horsemen shall come from far; they shall fly as the eagle that hasteth to 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1:9  |  Habakkuk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都為行強暴而來， 定住臉面向前， 將擄掠的人聚集，多如塵沙。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come all for violence: their faces shall sup up as the east wind, and they shall gather the captivity as the sand.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1:10  |  Habakkuk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他們譏誚君王，笑話首領， 嗤笑一切保障，築壘攻取。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shall scoff at the kings, and the princes shall be a scorn unto them: they shall deride every strong hold; for they shall heap dust, and take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1:11  |  Habakkuk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他以自己的勢力為神， 像風猛然掃過，顯為有罪。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his mind change, and he shall pass over, and offend, imputing this his power unto his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1:12  |  Habakkuk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耶和華－我的神，我的聖者啊， 你不是從亙古而有嗎？ 我們必不致死。 耶和華啊，你派定他為要刑罰人； 磐石啊，你設立他為要懲治人。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Art thou not from everlasting, O LORD my God, mine Holy One? we shall not die. O LORD, thou hast ordained them for judgment; and, O mighty God, thou hast established them for correction.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1:13  |  Habakkuk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你眼目清潔， 不看邪僻，不看奸惡； 行詭詐的，你為何看着不理呢？ 惡人吞滅比自己公義的， 你為何靜默不語呢？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of purer eyes than to behold evil, and canst not look on iniquity: wherefore lookest thou upon them that deal treacherously, and holdest thy tongue when the wicked devoureth the man that is more righteous than he?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1:14  |  Habakkuk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你為何使人如海中的魚， 又如沒有管轄的爬物呢？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makest men as the fishes of the sea, as the creeping things, that have no ruler over them?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1:15  |  Habakkuk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他用鉤鉤住，用網捕獲， 用拉網聚集他們； 因此，他歡喜快樂，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take up all of them with the angle, they catch them in their net, and gather them in their drag: therefore they rejoice and are glad.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1:16  |  Habakkuk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就向網獻祭，向網燒香， 因他由此得肥美的分和富裕的食物。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they sacrifice unto their net, and burn incense unto their drag; because by them their portion is fat, and their meat plenteous.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哈巴谷書 1:17  |  Habakkuk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他豈可屢次倒空網羅， 將列國的人時常殺戮，毫不顧惜呢？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Shall they therefore empty their net, and not spare continually to slay the nations?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2026-08-26T14:05:11.8570000Z</dcterms:created>
  <dcterms:modified xsi:type="dcterms:W3CDTF">2026-08-26T14:05:11.8570000Z</dcterms:modified>
</coreProperties>
</file>