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a5cca0a1b2c496b" /><Relationship Type="http://schemas.openxmlformats.org/officeDocument/2006/relationships/extended-properties" Target="/docProps/app.xml" Id="R87b7d1cb97bf4750" /><Relationship Type="http://schemas.openxmlformats.org/officeDocument/2006/relationships/officeDocument" Target="/ppt/presentation.xml" Id="R8a73f0472d7b451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53bc51a473d4afb"/>
  </p:sldMasterIdLst>
  <p:notesMasterIdLst>
    <p:notesMasterId xmlns:r="http://schemas.openxmlformats.org/officeDocument/2006/relationships" r:id="R3f0684601b394cdc"/>
  </p:notesMasterIdLst>
  <p:sldIdLst>
    <p:sldId xmlns:r="http://schemas.openxmlformats.org/officeDocument/2006/relationships" id="256" r:id="R54a037832580427f"/>
    <p:sldId xmlns:r="http://schemas.openxmlformats.org/officeDocument/2006/relationships" id="257" r:id="R1c0d2765773e458a"/>
    <p:sldId xmlns:r="http://schemas.openxmlformats.org/officeDocument/2006/relationships" id="258" r:id="Ra29381c4b9514508"/>
    <p:sldId xmlns:r="http://schemas.openxmlformats.org/officeDocument/2006/relationships" id="259" r:id="R1a6a847835844c2d"/>
    <p:sldId xmlns:r="http://schemas.openxmlformats.org/officeDocument/2006/relationships" id="260" r:id="R0d4a67ffd3444937"/>
    <p:sldId xmlns:r="http://schemas.openxmlformats.org/officeDocument/2006/relationships" id="261" r:id="Rd09b9f9afbc54801"/>
    <p:sldId xmlns:r="http://schemas.openxmlformats.org/officeDocument/2006/relationships" id="262" r:id="Rc4721454efc7406d"/>
    <p:sldId xmlns:r="http://schemas.openxmlformats.org/officeDocument/2006/relationships" id="263" r:id="R543938bd09c44c2c"/>
    <p:sldId xmlns:r="http://schemas.openxmlformats.org/officeDocument/2006/relationships" id="264" r:id="Re244c711e58f4a91"/>
    <p:sldId xmlns:r="http://schemas.openxmlformats.org/officeDocument/2006/relationships" id="265" r:id="Rac8cf3ae121f4e86"/>
    <p:sldId xmlns:r="http://schemas.openxmlformats.org/officeDocument/2006/relationships" id="266" r:id="Ra22e17360c21436f"/>
    <p:sldId xmlns:r="http://schemas.openxmlformats.org/officeDocument/2006/relationships" id="267" r:id="R2fef8bbafaea4021"/>
    <p:sldId xmlns:r="http://schemas.openxmlformats.org/officeDocument/2006/relationships" id="268" r:id="Ref4201e206b34d65"/>
    <p:sldId xmlns:r="http://schemas.openxmlformats.org/officeDocument/2006/relationships" id="269" r:id="Re65a6105d0d04e30"/>
    <p:sldId xmlns:r="http://schemas.openxmlformats.org/officeDocument/2006/relationships" id="270" r:id="R7f682a1fe9934ac4"/>
    <p:sldId xmlns:r="http://schemas.openxmlformats.org/officeDocument/2006/relationships" id="271" r:id="R139a7e0a67cd4850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86adb4eb6234d7f" /><Relationship Type="http://schemas.openxmlformats.org/officeDocument/2006/relationships/slideMaster" Target="/ppt/slideMasters/slideMaster1.xml" Id="Rf53bc51a473d4afb" /><Relationship Type="http://schemas.openxmlformats.org/officeDocument/2006/relationships/notesMaster" Target="/ppt/notesMasters/notesMaster1.xml" Id="R3f0684601b394cdc" /><Relationship Type="http://schemas.openxmlformats.org/officeDocument/2006/relationships/presProps" Target="/ppt/presProps.xml" Id="R0c71241b4fdf4143" /><Relationship Type="http://schemas.openxmlformats.org/officeDocument/2006/relationships/tableStyles" Target="/ppt/tableStyles.xml" Id="R6404c24aedc0418d" /><Relationship Type="http://schemas.openxmlformats.org/officeDocument/2006/relationships/slide" Target="/ppt/slides/slide1.xml" Id="R54a037832580427f" /><Relationship Type="http://schemas.openxmlformats.org/officeDocument/2006/relationships/slide" Target="/ppt/slides/slide2.xml" Id="R1c0d2765773e458a" /><Relationship Type="http://schemas.openxmlformats.org/officeDocument/2006/relationships/slide" Target="/ppt/slides/slide3.xml" Id="Ra29381c4b9514508" /><Relationship Type="http://schemas.openxmlformats.org/officeDocument/2006/relationships/slide" Target="/ppt/slides/slide4.xml" Id="R1a6a847835844c2d" /><Relationship Type="http://schemas.openxmlformats.org/officeDocument/2006/relationships/slide" Target="/ppt/slides/slide5.xml" Id="R0d4a67ffd3444937" /><Relationship Type="http://schemas.openxmlformats.org/officeDocument/2006/relationships/slide" Target="/ppt/slides/slide6.xml" Id="Rd09b9f9afbc54801" /><Relationship Type="http://schemas.openxmlformats.org/officeDocument/2006/relationships/slide" Target="/ppt/slides/slide7.xml" Id="Rc4721454efc7406d" /><Relationship Type="http://schemas.openxmlformats.org/officeDocument/2006/relationships/slide" Target="/ppt/slides/slide8.xml" Id="R543938bd09c44c2c" /><Relationship Type="http://schemas.openxmlformats.org/officeDocument/2006/relationships/slide" Target="/ppt/slides/slide9.xml" Id="Re244c711e58f4a91" /><Relationship Type="http://schemas.openxmlformats.org/officeDocument/2006/relationships/slide" Target="/ppt/slides/slide10.xml" Id="Rac8cf3ae121f4e86" /><Relationship Type="http://schemas.openxmlformats.org/officeDocument/2006/relationships/slide" Target="/ppt/slides/slide11.xml" Id="Ra22e17360c21436f" /><Relationship Type="http://schemas.openxmlformats.org/officeDocument/2006/relationships/slide" Target="/ppt/slides/slide12.xml" Id="R2fef8bbafaea4021" /><Relationship Type="http://schemas.openxmlformats.org/officeDocument/2006/relationships/slide" Target="/ppt/slides/slide13.xml" Id="Ref4201e206b34d65" /><Relationship Type="http://schemas.openxmlformats.org/officeDocument/2006/relationships/slide" Target="/ppt/slides/slide14.xml" Id="Re65a6105d0d04e30" /><Relationship Type="http://schemas.openxmlformats.org/officeDocument/2006/relationships/slide" Target="/ppt/slides/slide15.xml" Id="R7f682a1fe9934ac4" /><Relationship Type="http://schemas.openxmlformats.org/officeDocument/2006/relationships/slide" Target="/ppt/slides/slide16.xml" Id="R139a7e0a67cd485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e6700d853124f7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034770c4bd94e5a" /><Relationship Type="http://schemas.openxmlformats.org/officeDocument/2006/relationships/notesMaster" Target="/ppt/notesMasters/notesMaster1.xml" Id="Rb0a35bd600cb4a7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0ebd3d2ac21479a" /><Relationship Type="http://schemas.openxmlformats.org/officeDocument/2006/relationships/notesMaster" Target="/ppt/notesMasters/notesMaster1.xml" Id="R08e5b28898c446c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75e4d7be7d243e6" /><Relationship Type="http://schemas.openxmlformats.org/officeDocument/2006/relationships/notesMaster" Target="/ppt/notesMasters/notesMaster1.xml" Id="R11f5920b2a4d455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5368f8accf14a18" /><Relationship Type="http://schemas.openxmlformats.org/officeDocument/2006/relationships/notesMaster" Target="/ppt/notesMasters/notesMaster1.xml" Id="R11988e31f23b4dd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c74333318b443a4" /><Relationship Type="http://schemas.openxmlformats.org/officeDocument/2006/relationships/notesMaster" Target="/ppt/notesMasters/notesMaster1.xml" Id="Rd80de913e3ad422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077bb6d66bd4422" /><Relationship Type="http://schemas.openxmlformats.org/officeDocument/2006/relationships/notesMaster" Target="/ppt/notesMasters/notesMaster1.xml" Id="R747cf00e7bec4a9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f36f50f764a44a1" /><Relationship Type="http://schemas.openxmlformats.org/officeDocument/2006/relationships/notesMaster" Target="/ppt/notesMasters/notesMaster1.xml" Id="R8ed639401e97467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9c7a981280c4c03" /><Relationship Type="http://schemas.openxmlformats.org/officeDocument/2006/relationships/notesMaster" Target="/ppt/notesMasters/notesMaster1.xml" Id="R78b00d7118854c3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5bf7604a3df4124" /><Relationship Type="http://schemas.openxmlformats.org/officeDocument/2006/relationships/notesMaster" Target="/ppt/notesMasters/notesMaster1.xml" Id="R182cdd9f53b64c5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45f11b8018d4091" /><Relationship Type="http://schemas.openxmlformats.org/officeDocument/2006/relationships/notesMaster" Target="/ppt/notesMasters/notesMaster1.xml" Id="R902c0078109d403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6113dc9118fc4c47" /><Relationship Type="http://schemas.openxmlformats.org/officeDocument/2006/relationships/notesMaster" Target="/ppt/notesMasters/notesMaster1.xml" Id="R84c13375fd5c407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544b135af894ebd" /><Relationship Type="http://schemas.openxmlformats.org/officeDocument/2006/relationships/notesMaster" Target="/ppt/notesMasters/notesMaster1.xml" Id="R6ab4b2ef5c804fd3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ffc47e29261e4ce1" /><Relationship Type="http://schemas.openxmlformats.org/officeDocument/2006/relationships/notesMaster" Target="/ppt/notesMasters/notesMaster1.xml" Id="R9d995ccec0c542f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4d787b0a8c949f4" /><Relationship Type="http://schemas.openxmlformats.org/officeDocument/2006/relationships/notesMaster" Target="/ppt/notesMasters/notesMaster1.xml" Id="Rd132bec248074fe3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eac06ca31034c92" /><Relationship Type="http://schemas.openxmlformats.org/officeDocument/2006/relationships/notesMaster" Target="/ppt/notesMasters/notesMaster1.xml" Id="R3c519c504d064904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d95f60f846b54554" /><Relationship Type="http://schemas.openxmlformats.org/officeDocument/2006/relationships/notesMaster" Target="/ppt/notesMasters/notesMaster1.xml" Id="Rb2f575062c6a41e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c48f39af50c40f1" /><Relationship Type="http://schemas.openxmlformats.org/officeDocument/2006/relationships/image" Target="/ppt/media/image.png" Id="R8dc2d05e00d54175" /><Relationship Type="http://schemas.openxmlformats.org/officeDocument/2006/relationships/image" Target="/ppt/media/image2.png" Id="R037dfe538a574121" /><Relationship Type="http://schemas.openxmlformats.org/officeDocument/2006/relationships/image" Target="/ppt/media/image.jpeg" Id="R40ab080d82804c9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237e771cd324df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dc2d05e00d54175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37dfe538a574121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0ab080d82804c9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0790df9741e479c" /><Relationship Type="http://schemas.openxmlformats.org/officeDocument/2006/relationships/slideLayout" Target="/ppt/slideLayouts/slideLayout1.xml" Id="R1cca1795b0ea46fa" /><Relationship Type="http://schemas.openxmlformats.org/officeDocument/2006/relationships/slideLayout" Target="/ppt/slideLayouts/slideLayout2.xml" Id="R5c9b50db56aa44c4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cca1795b0ea46fa"/>
    <p:sldLayoutId xmlns:r="http://schemas.openxmlformats.org/officeDocument/2006/relationships" id="2147483650" r:id="R5c9b50db56aa44c4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0503a8dfb843cc" /><Relationship Type="http://schemas.openxmlformats.org/officeDocument/2006/relationships/notesSlide" Target="/ppt/notesSlides/notesSlide1.xml" Id="R65ff92edcc1a4fc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f9148025c046f7" /><Relationship Type="http://schemas.openxmlformats.org/officeDocument/2006/relationships/notesSlide" Target="/ppt/notesSlides/notesSlide2.xml" Id="Rce8a6fa2c0c141b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234cc3d1e248b2" /><Relationship Type="http://schemas.openxmlformats.org/officeDocument/2006/relationships/notesSlide" Target="/ppt/notesSlides/notesSlide3.xml" Id="R9287e87335014ca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a270c2d78348b3" /><Relationship Type="http://schemas.openxmlformats.org/officeDocument/2006/relationships/notesSlide" Target="/ppt/notesSlides/notesSlide4.xml" Id="R83ef21a2010b49c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f356dbbea34c85" /><Relationship Type="http://schemas.openxmlformats.org/officeDocument/2006/relationships/notesSlide" Target="/ppt/notesSlides/notesSlide5.xml" Id="R4736e1b3a6e3402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69f10247814987" /><Relationship Type="http://schemas.openxmlformats.org/officeDocument/2006/relationships/notesSlide" Target="/ppt/notesSlides/notesSlide6.xml" Id="Rcc0fa1a6b0dd42e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99bbf4a7ba4b3b" /><Relationship Type="http://schemas.openxmlformats.org/officeDocument/2006/relationships/notesSlide" Target="/ppt/notesSlides/notesSlide7.xml" Id="R4b70396a307241a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e0381425604f07" /><Relationship Type="http://schemas.openxmlformats.org/officeDocument/2006/relationships/notesSlide" Target="/ppt/notesSlides/notesSlide8.xml" Id="R2c5449e813f5462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b4820e1e0c46b4" /><Relationship Type="http://schemas.openxmlformats.org/officeDocument/2006/relationships/notesSlide" Target="/ppt/notesSlides/notesSlide9.xml" Id="R31e88ad375e0492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4de4b0d2fd4580" /><Relationship Type="http://schemas.openxmlformats.org/officeDocument/2006/relationships/notesSlide" Target="/ppt/notesSlides/notesSlide10.xml" Id="R7515936356d3496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20eef28aa14caf" /><Relationship Type="http://schemas.openxmlformats.org/officeDocument/2006/relationships/notesSlide" Target="/ppt/notesSlides/notesSlide11.xml" Id="R0059a404414d45f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ec8d2b1ff349f3" /><Relationship Type="http://schemas.openxmlformats.org/officeDocument/2006/relationships/notesSlide" Target="/ppt/notesSlides/notesSlide12.xml" Id="Rb52a7179d3d9400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fb4ebbd8b04aa1" /><Relationship Type="http://schemas.openxmlformats.org/officeDocument/2006/relationships/notesSlide" Target="/ppt/notesSlides/notesSlide13.xml" Id="R5941792b5d694bb0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8987da17514f63" /><Relationship Type="http://schemas.openxmlformats.org/officeDocument/2006/relationships/notesSlide" Target="/ppt/notesSlides/notesSlide14.xml" Id="R94d46654c0a2489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0f482fb64a436d" /><Relationship Type="http://schemas.openxmlformats.org/officeDocument/2006/relationships/notesSlide" Target="/ppt/notesSlides/notesSlide15.xml" Id="R5befdf4fd67245e5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03d376423b42a3" /><Relationship Type="http://schemas.openxmlformats.org/officeDocument/2006/relationships/notesSlide" Target="/ppt/notesSlides/notesSlide16.xml" Id="Re7d4c3c4987d461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何西阿書第5章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Hosea 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5:1  |  Hosea 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眾祭司啊，要聽我的話！ 以色列家啊，要留心聽！ 王家啊，要側耳而聽！ 審判要臨到你們， 因你們在米斯巴如網羅， 在他泊山如鋪張的網。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 ye this, O priests; and hearken, ye house of Israel; and give ye ear, O house of the king; for judgment is toward you, because ye have been a snare on Mizpah, and a net spread upon Tabor.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5:2  |  Hosea 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這些悖逆的人肆行殺戮， [罪孽]極深； 我卻斥責他們眾人。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revolters are profound to make slaughter, though I have been a rebuker of them 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5:3  |  Hosea 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以法蓮為我所知； 以色列不能向我隱藏。 以法蓮哪，現在你行淫了， 以色列被玷污了。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know Ephraim, and Israel is not hid from me: for now, O Ephraim, thou committest whoredom, and Israel is defiled.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5:4  |  Hosea 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他們所行的使他們不能歸向神； 因有淫心在他們裏面， 他們也不認識耶和華。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will not frame their doings to turn unto their God: for the spirit of whoredoms is in the midst of them, and they have not known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5:5  |  Hosea 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以色列的驕傲當面見證自己。 故此，以色列和以法蓮必因自己的罪孽跌倒； 猶大也必與他們一同跌倒。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pride of Israel doth testify to his face: therefore shall Israel and Ephraim fall in their iniquity; Judah also shall fall with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5:6  |  Hosea 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他們必牽着牛羊去尋求耶和華，卻尋不見； 他已經轉去離開他們。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shall go with their flocks and with their herds to seek the LORD; but they shall not find him; he hath withdrawn himself from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5:7  |  Hosea 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他們向耶和華行事詭詐，生了私子。 到了月朔，他們與他們的地業必被吞滅。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have dealt treacherously against the LORD: for they have begotten strange children: now shall a month devour them with their portions.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5:8  |  Hosea 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你們當在基比亞吹角， 在拉瑪吹號， 在伯‧亞文吹出大聲，[說]： 便雅憫哪，[有仇敵]在你後頭！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Blow ye the cornet in Gibeah, and the trumpet in Ramah: cry aloud at Beth-aven, after thee, O Benjamin.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5:9  |  Hosea 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在責罰的日子，以法蓮必變為荒場； 我在以色列支派中，指示將來必成的事。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Ephraim shall be desolate in the day of rebuke: among the tribes of Israel have I made known that which shall surely be.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5:10  |  Hosea 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猶大的首領如同挪移地界的人， 我必將忿怒倒在他們身上，如水一般。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princes of Judah were like them that remove the bound: therefore I will pour out my wrath upon them like water.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5:11  |  Hosea 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以法蓮因樂從[人的]命令， 就受欺壓，被審判壓碎。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Ephraim is oppressed and broken in judgment, because he willingly walked after the commandment.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5:12  |  Hosea 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我使以法蓮如蟲蛀之物， 使猶大家如朽爛之木。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will I be unto Ephraim as a moth, and to the house of Judah as rottenness.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5:13  |  Hosea 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以法蓮見自己有病， 猶大見自己有傷， 他們就打發人往亞述去見耶雷布王， 他卻不能醫治你們， 不能治好你們的傷。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Ephraim saw his sickness, and Judah saw his wound, then went Ephraim to the Assyrian, and sent to king Jareb: yet could he not heal you, nor cure you of your wound.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5:14  |  Hosea 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我必向以法蓮如獅子， 向猶大家如少壯獅子。 我必撕裂而去， 我要奪去，無人搭救。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will be unto Ephraim as a lion, and as a young lion to the house of Judah: I, even I, will tear and go away; I will take away, and none shall rescue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5:15  |  Hosea 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我要回到原處， 等他們自覺有罪，尋求我面； 他們在急難的時候必切切尋求我。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go and return to my place, till they acknowledge their offence, and seek my face: in their affliction they will seek me early.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2026-08-26T10:47:00.7010000Z</dcterms:created>
  <dcterms:modified xsi:type="dcterms:W3CDTF">2026-08-26T10:47:00.7010000Z</dcterms:modified>
</coreProperties>
</file>