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b78bbe48947432a" /><Relationship Type="http://schemas.openxmlformats.org/officeDocument/2006/relationships/extended-properties" Target="/docProps/app.xml" Id="Re6e54c09361b4ea8" /><Relationship Type="http://schemas.openxmlformats.org/officeDocument/2006/relationships/officeDocument" Target="/ppt/presentation.xml" Id="Rca8657cb59694db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e44b9097119457e"/>
  </p:sldMasterIdLst>
  <p:notesMasterIdLst>
    <p:notesMasterId xmlns:r="http://schemas.openxmlformats.org/officeDocument/2006/relationships" r:id="R27b26d762f9748fd"/>
  </p:notesMasterIdLst>
  <p:sldIdLst>
    <p:sldId xmlns:r="http://schemas.openxmlformats.org/officeDocument/2006/relationships" id="256" r:id="R2dfc223510d54949"/>
    <p:sldId xmlns:r="http://schemas.openxmlformats.org/officeDocument/2006/relationships" id="257" r:id="R62c6be7ca2ee4eb1"/>
    <p:sldId xmlns:r="http://schemas.openxmlformats.org/officeDocument/2006/relationships" id="258" r:id="Rdca72bf33f1a4e11"/>
    <p:sldId xmlns:r="http://schemas.openxmlformats.org/officeDocument/2006/relationships" id="259" r:id="Ra32d903fb3c64538"/>
    <p:sldId xmlns:r="http://schemas.openxmlformats.org/officeDocument/2006/relationships" id="260" r:id="Rce76f72549124a5b"/>
    <p:sldId xmlns:r="http://schemas.openxmlformats.org/officeDocument/2006/relationships" id="261" r:id="R874e30a10f704b81"/>
    <p:sldId xmlns:r="http://schemas.openxmlformats.org/officeDocument/2006/relationships" id="262" r:id="Red35e2f651e8431b"/>
    <p:sldId xmlns:r="http://schemas.openxmlformats.org/officeDocument/2006/relationships" id="263" r:id="Rca27243f58f4492f"/>
    <p:sldId xmlns:r="http://schemas.openxmlformats.org/officeDocument/2006/relationships" id="264" r:id="R4ddb51ee217d474a"/>
    <p:sldId xmlns:r="http://schemas.openxmlformats.org/officeDocument/2006/relationships" id="265" r:id="Re446830d6c5c4e63"/>
    <p:sldId xmlns:r="http://schemas.openxmlformats.org/officeDocument/2006/relationships" id="266" r:id="R780c13802f344978"/>
    <p:sldId xmlns:r="http://schemas.openxmlformats.org/officeDocument/2006/relationships" id="267" r:id="Rfa4f4c49af4b45be"/>
    <p:sldId xmlns:r="http://schemas.openxmlformats.org/officeDocument/2006/relationships" id="268" r:id="R730a51b4c7c244a7"/>
    <p:sldId xmlns:r="http://schemas.openxmlformats.org/officeDocument/2006/relationships" id="269" r:id="R707d7fbef7304e7f"/>
    <p:sldId xmlns:r="http://schemas.openxmlformats.org/officeDocument/2006/relationships" id="270" r:id="Raa696b14e13c4b8b"/>
    <p:sldId xmlns:r="http://schemas.openxmlformats.org/officeDocument/2006/relationships" id="271" r:id="Ra0f96c755505434b"/>
    <p:sldId xmlns:r="http://schemas.openxmlformats.org/officeDocument/2006/relationships" id="272" r:id="Rd1e71e88a8b14ed4"/>
    <p:sldId xmlns:r="http://schemas.openxmlformats.org/officeDocument/2006/relationships" id="273" r:id="R7e92f04c7f5040ae"/>
    <p:sldId xmlns:r="http://schemas.openxmlformats.org/officeDocument/2006/relationships" id="274" r:id="R6f3579c1d5344a8d"/>
    <p:sldId xmlns:r="http://schemas.openxmlformats.org/officeDocument/2006/relationships" id="275" r:id="R3ebe37a5c7b34c5a"/>
    <p:sldId xmlns:r="http://schemas.openxmlformats.org/officeDocument/2006/relationships" id="276" r:id="R5221a8a716a94af2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633aca7e9a241fd" /><Relationship Type="http://schemas.openxmlformats.org/officeDocument/2006/relationships/slideMaster" Target="/ppt/slideMasters/slideMaster1.xml" Id="R4e44b9097119457e" /><Relationship Type="http://schemas.openxmlformats.org/officeDocument/2006/relationships/notesMaster" Target="/ppt/notesMasters/notesMaster1.xml" Id="R27b26d762f9748fd" /><Relationship Type="http://schemas.openxmlformats.org/officeDocument/2006/relationships/presProps" Target="/ppt/presProps.xml" Id="R5745e82b770a4ae4" /><Relationship Type="http://schemas.openxmlformats.org/officeDocument/2006/relationships/tableStyles" Target="/ppt/tableStyles.xml" Id="Raaf0ff52055b41bf" /><Relationship Type="http://schemas.openxmlformats.org/officeDocument/2006/relationships/slide" Target="/ppt/slides/slide1.xml" Id="R2dfc223510d54949" /><Relationship Type="http://schemas.openxmlformats.org/officeDocument/2006/relationships/slide" Target="/ppt/slides/slide2.xml" Id="R62c6be7ca2ee4eb1" /><Relationship Type="http://schemas.openxmlformats.org/officeDocument/2006/relationships/slide" Target="/ppt/slides/slide3.xml" Id="Rdca72bf33f1a4e11" /><Relationship Type="http://schemas.openxmlformats.org/officeDocument/2006/relationships/slide" Target="/ppt/slides/slide4.xml" Id="Ra32d903fb3c64538" /><Relationship Type="http://schemas.openxmlformats.org/officeDocument/2006/relationships/slide" Target="/ppt/slides/slide5.xml" Id="Rce76f72549124a5b" /><Relationship Type="http://schemas.openxmlformats.org/officeDocument/2006/relationships/slide" Target="/ppt/slides/slide6.xml" Id="R874e30a10f704b81" /><Relationship Type="http://schemas.openxmlformats.org/officeDocument/2006/relationships/slide" Target="/ppt/slides/slide7.xml" Id="Red35e2f651e8431b" /><Relationship Type="http://schemas.openxmlformats.org/officeDocument/2006/relationships/slide" Target="/ppt/slides/slide8.xml" Id="Rca27243f58f4492f" /><Relationship Type="http://schemas.openxmlformats.org/officeDocument/2006/relationships/slide" Target="/ppt/slides/slide9.xml" Id="R4ddb51ee217d474a" /><Relationship Type="http://schemas.openxmlformats.org/officeDocument/2006/relationships/slide" Target="/ppt/slides/slide10.xml" Id="Re446830d6c5c4e63" /><Relationship Type="http://schemas.openxmlformats.org/officeDocument/2006/relationships/slide" Target="/ppt/slides/slide11.xml" Id="R780c13802f344978" /><Relationship Type="http://schemas.openxmlformats.org/officeDocument/2006/relationships/slide" Target="/ppt/slides/slide12.xml" Id="Rfa4f4c49af4b45be" /><Relationship Type="http://schemas.openxmlformats.org/officeDocument/2006/relationships/slide" Target="/ppt/slides/slide13.xml" Id="R730a51b4c7c244a7" /><Relationship Type="http://schemas.openxmlformats.org/officeDocument/2006/relationships/slide" Target="/ppt/slides/slide14.xml" Id="R707d7fbef7304e7f" /><Relationship Type="http://schemas.openxmlformats.org/officeDocument/2006/relationships/slide" Target="/ppt/slides/slide15.xml" Id="Raa696b14e13c4b8b" /><Relationship Type="http://schemas.openxmlformats.org/officeDocument/2006/relationships/slide" Target="/ppt/slides/slide16.xml" Id="Ra0f96c755505434b" /><Relationship Type="http://schemas.openxmlformats.org/officeDocument/2006/relationships/slide" Target="/ppt/slides/slide17.xml" Id="Rd1e71e88a8b14ed4" /><Relationship Type="http://schemas.openxmlformats.org/officeDocument/2006/relationships/slide" Target="/ppt/slides/slide18.xml" Id="R7e92f04c7f5040ae" /><Relationship Type="http://schemas.openxmlformats.org/officeDocument/2006/relationships/slide" Target="/ppt/slides/slide19.xml" Id="R6f3579c1d5344a8d" /><Relationship Type="http://schemas.openxmlformats.org/officeDocument/2006/relationships/slide" Target="/ppt/slides/slide20.xml" Id="R3ebe37a5c7b34c5a" /><Relationship Type="http://schemas.openxmlformats.org/officeDocument/2006/relationships/slide" Target="/ppt/slides/slide21.xml" Id="R5221a8a716a94af2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ba3246ff5964f0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e7e5b8ce3a140d4" /><Relationship Type="http://schemas.openxmlformats.org/officeDocument/2006/relationships/notesMaster" Target="/ppt/notesMasters/notesMaster1.xml" Id="R78e615844d2d4c6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f852eef452d4ed8" /><Relationship Type="http://schemas.openxmlformats.org/officeDocument/2006/relationships/notesMaster" Target="/ppt/notesMasters/notesMaster1.xml" Id="Rdf7948669a3946c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23df8aec2624c6f" /><Relationship Type="http://schemas.openxmlformats.org/officeDocument/2006/relationships/notesMaster" Target="/ppt/notesMasters/notesMaster1.xml" Id="R2a802437b2c2410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8505ecf1cfe4b58" /><Relationship Type="http://schemas.openxmlformats.org/officeDocument/2006/relationships/notesMaster" Target="/ppt/notesMasters/notesMaster1.xml" Id="R9e7da387881746f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19a3f1135444079" /><Relationship Type="http://schemas.openxmlformats.org/officeDocument/2006/relationships/notesMaster" Target="/ppt/notesMasters/notesMaster1.xml" Id="R3747296a3cb84c8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149293a97fc4df3" /><Relationship Type="http://schemas.openxmlformats.org/officeDocument/2006/relationships/notesMaster" Target="/ppt/notesMasters/notesMaster1.xml" Id="Rb8b7d38601c8492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67912e2af3b4b9a" /><Relationship Type="http://schemas.openxmlformats.org/officeDocument/2006/relationships/notesMaster" Target="/ppt/notesMasters/notesMaster1.xml" Id="R014fb6fdf3834f8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b0fe3da623e4d82" /><Relationship Type="http://schemas.openxmlformats.org/officeDocument/2006/relationships/notesMaster" Target="/ppt/notesMasters/notesMaster1.xml" Id="Rb2b5796882ef4989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5532045cb604aa2" /><Relationship Type="http://schemas.openxmlformats.org/officeDocument/2006/relationships/notesMaster" Target="/ppt/notesMasters/notesMaster1.xml" Id="R9d09d05ff95441e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c98e12badb643ad" /><Relationship Type="http://schemas.openxmlformats.org/officeDocument/2006/relationships/notesMaster" Target="/ppt/notesMasters/notesMaster1.xml" Id="Rca182e904bf6497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1f51d615f00460c" /><Relationship Type="http://schemas.openxmlformats.org/officeDocument/2006/relationships/notesMaster" Target="/ppt/notesMasters/notesMaster1.xml" Id="Rec072123a2c641f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370bec1ddea4081" /><Relationship Type="http://schemas.openxmlformats.org/officeDocument/2006/relationships/notesMaster" Target="/ppt/notesMasters/notesMaster1.xml" Id="Re43a1d00a8c64908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57f6ea857ea4bfb" /><Relationship Type="http://schemas.openxmlformats.org/officeDocument/2006/relationships/notesMaster" Target="/ppt/notesMasters/notesMaster1.xml" Id="Rc61db2212882443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f9004b39f624a36" /><Relationship Type="http://schemas.openxmlformats.org/officeDocument/2006/relationships/notesMaster" Target="/ppt/notesMasters/notesMaster1.xml" Id="R652cc60fe8444ce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6c35e46d8394933" /><Relationship Type="http://schemas.openxmlformats.org/officeDocument/2006/relationships/notesMaster" Target="/ppt/notesMasters/notesMaster1.xml" Id="Rc5b848da6ab54d2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924783149e34659" /><Relationship Type="http://schemas.openxmlformats.org/officeDocument/2006/relationships/notesMaster" Target="/ppt/notesMasters/notesMaster1.xml" Id="Re9ce4e2d3cf8422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abcac71faf04ac1" /><Relationship Type="http://schemas.openxmlformats.org/officeDocument/2006/relationships/notesMaster" Target="/ppt/notesMasters/notesMaster1.xml" Id="Rbf5ae5b176fd4be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a2d8db5f7a74df9" /><Relationship Type="http://schemas.openxmlformats.org/officeDocument/2006/relationships/notesMaster" Target="/ppt/notesMasters/notesMaster1.xml" Id="R12b088581da04539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6eea24dc961430e" /><Relationship Type="http://schemas.openxmlformats.org/officeDocument/2006/relationships/notesMaster" Target="/ppt/notesMasters/notesMaster1.xml" Id="R2fa3787f8606436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5bf920092b44646" /><Relationship Type="http://schemas.openxmlformats.org/officeDocument/2006/relationships/notesMaster" Target="/ppt/notesMasters/notesMaster1.xml" Id="Rfc895b338a524b6c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2d7eed6500549e0" /><Relationship Type="http://schemas.openxmlformats.org/officeDocument/2006/relationships/notesMaster" Target="/ppt/notesMasters/notesMaster1.xml" Id="R2d4fe31293eb4a2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de8ca9066c4e34" /><Relationship Type="http://schemas.openxmlformats.org/officeDocument/2006/relationships/image" Target="/ppt/media/image.png" Id="R14d6d2d693914b11" /><Relationship Type="http://schemas.openxmlformats.org/officeDocument/2006/relationships/image" Target="/ppt/media/image2.png" Id="R0ddc71ab130d45c2" /><Relationship Type="http://schemas.openxmlformats.org/officeDocument/2006/relationships/image" Target="/ppt/media/image.jpeg" Id="R25f1f8ab4bc24ed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b98ab18fca499c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4d6d2d693914b1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ddc71ab130d45c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f1f8ab4bc24edd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7622fbf1992423e" /><Relationship Type="http://schemas.openxmlformats.org/officeDocument/2006/relationships/slideLayout" Target="/ppt/slideLayouts/slideLayout1.xml" Id="Rdad508e10fd94ca8" /><Relationship Type="http://schemas.openxmlformats.org/officeDocument/2006/relationships/slideLayout" Target="/ppt/slideLayouts/slideLayout2.xml" Id="R55caa58ea143429c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ad508e10fd94ca8"/>
    <p:sldLayoutId xmlns:r="http://schemas.openxmlformats.org/officeDocument/2006/relationships" id="2147483650" r:id="R55caa58ea143429c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a89127517f48a7" /><Relationship Type="http://schemas.openxmlformats.org/officeDocument/2006/relationships/notesSlide" Target="/ppt/notesSlides/notesSlide1.xml" Id="R6c093d2cbd0540b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f014f0cfda41cd" /><Relationship Type="http://schemas.openxmlformats.org/officeDocument/2006/relationships/notesSlide" Target="/ppt/notesSlides/notesSlide2.xml" Id="Rdb2b187f5783491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90c3c735bf4b7f" /><Relationship Type="http://schemas.openxmlformats.org/officeDocument/2006/relationships/notesSlide" Target="/ppt/notesSlides/notesSlide3.xml" Id="R4a1fb5924ecb4e1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ca74aab5f1417f" /><Relationship Type="http://schemas.openxmlformats.org/officeDocument/2006/relationships/notesSlide" Target="/ppt/notesSlides/notesSlide4.xml" Id="Rad77062f4ef6448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a5e7b22b974cce" /><Relationship Type="http://schemas.openxmlformats.org/officeDocument/2006/relationships/notesSlide" Target="/ppt/notesSlides/notesSlide5.xml" Id="Rf872bdd95d5e412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db7c8be026426c" /><Relationship Type="http://schemas.openxmlformats.org/officeDocument/2006/relationships/notesSlide" Target="/ppt/notesSlides/notesSlide6.xml" Id="Rf98114f4ef0a483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00ee69c8b4561" /><Relationship Type="http://schemas.openxmlformats.org/officeDocument/2006/relationships/notesSlide" Target="/ppt/notesSlides/notesSlide7.xml" Id="Re3105ab13b5c446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f71839a5e643cd" /><Relationship Type="http://schemas.openxmlformats.org/officeDocument/2006/relationships/notesSlide" Target="/ppt/notesSlides/notesSlide8.xml" Id="Re22b9f351365481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d40719cd4d485e" /><Relationship Type="http://schemas.openxmlformats.org/officeDocument/2006/relationships/notesSlide" Target="/ppt/notesSlides/notesSlide9.xml" Id="R4d6ccc94a3a14d5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7f2ee2979e4425" /><Relationship Type="http://schemas.openxmlformats.org/officeDocument/2006/relationships/notesSlide" Target="/ppt/notesSlides/notesSlide10.xml" Id="R5164e64724d9480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140bf6ac6a4993" /><Relationship Type="http://schemas.openxmlformats.org/officeDocument/2006/relationships/notesSlide" Target="/ppt/notesSlides/notesSlide11.xml" Id="R1088c9400dde41dd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3b29ab75d341ce" /><Relationship Type="http://schemas.openxmlformats.org/officeDocument/2006/relationships/notesSlide" Target="/ppt/notesSlides/notesSlide12.xml" Id="R01ac1e17e2744ab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afe2b3387545ad" /><Relationship Type="http://schemas.openxmlformats.org/officeDocument/2006/relationships/notesSlide" Target="/ppt/notesSlides/notesSlide13.xml" Id="R424c048bf86249b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ea29896fd54c2f" /><Relationship Type="http://schemas.openxmlformats.org/officeDocument/2006/relationships/notesSlide" Target="/ppt/notesSlides/notesSlide14.xml" Id="Rdc34f8f7b7cb4eb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66169a19524fd9" /><Relationship Type="http://schemas.openxmlformats.org/officeDocument/2006/relationships/notesSlide" Target="/ppt/notesSlides/notesSlide15.xml" Id="R41dd3cbbd6834bb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a04a736b124669" /><Relationship Type="http://schemas.openxmlformats.org/officeDocument/2006/relationships/notesSlide" Target="/ppt/notesSlides/notesSlide16.xml" Id="R1df01270768b46c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9c596597db4529" /><Relationship Type="http://schemas.openxmlformats.org/officeDocument/2006/relationships/notesSlide" Target="/ppt/notesSlides/notesSlide17.xml" Id="Ra3c4061a0f6c4f9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02886441bb4936" /><Relationship Type="http://schemas.openxmlformats.org/officeDocument/2006/relationships/notesSlide" Target="/ppt/notesSlides/notesSlide18.xml" Id="R9e78e9606ed54bf1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6e3e8363824c5e" /><Relationship Type="http://schemas.openxmlformats.org/officeDocument/2006/relationships/notesSlide" Target="/ppt/notesSlides/notesSlide19.xml" Id="R4d2a75eb999d4da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efecd1408c428c" /><Relationship Type="http://schemas.openxmlformats.org/officeDocument/2006/relationships/notesSlide" Target="/ppt/notesSlides/notesSlide20.xml" Id="R879274399a6c4fb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ede52290564795" /><Relationship Type="http://schemas.openxmlformats.org/officeDocument/2006/relationships/notesSlide" Target="/ppt/notesSlides/notesSlide21.xml" Id="Rc59c443b08654a8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詩篇第147章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147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  |  Psalms 147:1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因歌頌我們的神為善為美； 讚美的話是合宜的。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LORD: for it is good to sing praises unto our God; for it is pleasant; and praise is comely.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147:2  |  Psalms 147:2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耶和華建造耶路撒冷， 聚集以色列中被趕散的人。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doth build up Jerusalem: he gathereth together the outcasts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147:3  |  Psalms 147:3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他醫好傷心的人， 裹好他們的傷處。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healeth the broken in heart, and bindeth up their wounds.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147:4  |  Psalms 147:4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他數點星宿的數目， 一一稱它的名。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telleth the number of the stars; he calleth them all by their names.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147:5  |  Psalms 147:5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我們的主為大，最有能力； 他的智慧無法測度。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Great is our Lord, and of great power: his understanding is infinite.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147:6  |  Psalms 147:6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耶和華扶持謙卑人， 將惡人傾覆於地。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lifteth up the meek: he casteth the wicked down to the ground.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147:7  |  Psalms 147:7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你們要以感謝向耶和華歌唱， 用琴向我們的神歌頌。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 unto the LORD with thanksgiving; sing praise upon the harp unto our God: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147:8  |  Psalms 147:8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他用雲遮天，為地降雨， 使草生長在山上。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covereth the heaven with clouds, who prepareth rain for the earth, who maketh grass to grow upon the mountains.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147:9  |  Psalms 147:9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他賜食給走獸 和啼叫的小烏鴉。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giveth to the beast his food, and to the young ravens which cry.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147:10  |  Psalms 147:10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他不喜悅馬的力[大]， 不喜愛人的腿[快]。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delighteth not in the strength of the horse: he taketh not pleasure in the legs of a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147:11  |  Psalms 147:11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耶和華喜愛敬畏他 和盼望他慈愛的人。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taketh pleasure in them that fear him, in those that hope in his mercy.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147:12  |  Psalms 147:12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耶路撒冷啊，你要頌讚耶和華！ 錫安哪，你要讚美你的神！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the LORD, O Jerusalem; praise thy God, O Zion.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147:13  |  Psalms 147:13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因為他堅固了你的門閂， 賜福給你中間的兒女。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strengthened the bars of thy gates; he hath blessed thy children within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147:14  |  Psalms 147:14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他使你境內平安， 用上好的麥子使你滿足。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peace in thy borders, and filleth thee with the finest of the wheat.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147:15  |  Psalms 147:15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他發命在地； 他的話頒行最快。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sendeth forth his commandment upon earth: his word runneth very swiftly.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147:16  |  Psalms 147:16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他降雪如羊毛， 撒霜如爐灰。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giveth snow like wool: he scattereth the hoarfrost like ashes.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147:17  |  Psalms 147:17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他擲下冰雹如碎渣； 他發出寒冷，誰能當得起呢？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casteth forth his ice like morsels: who can stand before his cold?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147:18  |  Psalms 147:18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他一出令，這些就都消化； 他使風颳起，水便流動。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sendeth out his word, and melteth them: he causeth his wind to blow, and the waters flow.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147:19  |  Psalms 147:19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他將他的道指示雅各， 將他的律例典章指示以色列。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sheweth his word unto Jacob, his statutes and his judgments unto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147:20  |  Psalms 147:20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別國他都沒有這樣待過； 至於他的典章，他們向來沒有知道。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hath not dealt so with any nation: and as for his judgments, they have not known them.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2026-08-26T10:33:34.1640000Z</dcterms:created>
  <dcterms:modified xsi:type="dcterms:W3CDTF">2026-08-26T10:33:34.1640000Z</dcterms:modified>
</coreProperties>
</file>