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8391648564c4388" /><Relationship Type="http://schemas.openxmlformats.org/officeDocument/2006/relationships/extended-properties" Target="/docProps/app.xml" Id="R1ac87e2ab1f6429b" /><Relationship Type="http://schemas.openxmlformats.org/officeDocument/2006/relationships/officeDocument" Target="/ppt/presentation.xml" Id="R001cb40e334546d0" /></Relationships>
</file>

<file path=ppt/presentation.xml><?xml version="1.0" encoding="utf-8"?>
<p:presentation xmlns:p="http://schemas.openxmlformats.org/presentationml/2006/main">
  <p:sldMasterIdLst>
    <p:sldMasterId xmlns:r="http://schemas.openxmlformats.org/officeDocument/2006/relationships" id="2147483648" r:id="R16a5b55831b54e33"/>
  </p:sldMasterIdLst>
  <p:notesMasterIdLst>
    <p:notesMasterId xmlns:r="http://schemas.openxmlformats.org/officeDocument/2006/relationships" r:id="R841c60b285194839"/>
  </p:notesMasterIdLst>
  <p:sldIdLst>
    <p:sldId xmlns:r="http://schemas.openxmlformats.org/officeDocument/2006/relationships" id="256" r:id="Rc3af3cc9fffe4d93"/>
    <p:sldId xmlns:r="http://schemas.openxmlformats.org/officeDocument/2006/relationships" id="257" r:id="R2186c6e356854929"/>
    <p:sldId xmlns:r="http://schemas.openxmlformats.org/officeDocument/2006/relationships" id="258" r:id="Ra94435f638c24195"/>
    <p:sldId xmlns:r="http://schemas.openxmlformats.org/officeDocument/2006/relationships" id="259" r:id="Rd89cc3d2d5be4abd"/>
    <p:sldId xmlns:r="http://schemas.openxmlformats.org/officeDocument/2006/relationships" id="260" r:id="R6ef35c6751f3429a"/>
    <p:sldId xmlns:r="http://schemas.openxmlformats.org/officeDocument/2006/relationships" id="261" r:id="R48ebe6a47dd24ba9"/>
    <p:sldId xmlns:r="http://schemas.openxmlformats.org/officeDocument/2006/relationships" id="262" r:id="R7057d85e7e6e43a8"/>
    <p:sldId xmlns:r="http://schemas.openxmlformats.org/officeDocument/2006/relationships" id="263" r:id="Rb133d9b16c5b4a59"/>
    <p:sldId xmlns:r="http://schemas.openxmlformats.org/officeDocument/2006/relationships" id="264" r:id="R99ea884b909d4315"/>
    <p:sldId xmlns:r="http://schemas.openxmlformats.org/officeDocument/2006/relationships" id="265" r:id="R3071f77d68664589"/>
    <p:sldId xmlns:r="http://schemas.openxmlformats.org/officeDocument/2006/relationships" id="266" r:id="R2f5332e2c6594623"/>
    <p:sldId xmlns:r="http://schemas.openxmlformats.org/officeDocument/2006/relationships" id="267" r:id="R59bc0a7ae3e149a8"/>
    <p:sldId xmlns:r="http://schemas.openxmlformats.org/officeDocument/2006/relationships" id="268" r:id="R49a2f4c7553e4f29"/>
    <p:sldId xmlns:r="http://schemas.openxmlformats.org/officeDocument/2006/relationships" id="269" r:id="R8fa01303f2fe4593"/>
    <p:sldId xmlns:r="http://schemas.openxmlformats.org/officeDocument/2006/relationships" id="270" r:id="R4896fe1972964e1c"/>
    <p:sldId xmlns:r="http://schemas.openxmlformats.org/officeDocument/2006/relationships" id="271" r:id="Rf6abba0c3d0140d6"/>
    <p:sldId xmlns:r="http://schemas.openxmlformats.org/officeDocument/2006/relationships" id="272" r:id="Rfdd27590699845bc"/>
    <p:sldId xmlns:r="http://schemas.openxmlformats.org/officeDocument/2006/relationships" id="273" r:id="R88ea3ca91949401a"/>
    <p:sldId xmlns:r="http://schemas.openxmlformats.org/officeDocument/2006/relationships" id="274" r:id="R0bdfa65f5b734611"/>
    <p:sldId xmlns:r="http://schemas.openxmlformats.org/officeDocument/2006/relationships" id="275" r:id="R64b83d82350c4459"/>
    <p:sldId xmlns:r="http://schemas.openxmlformats.org/officeDocument/2006/relationships" id="276" r:id="R306dbc495dcf4b0a"/>
    <p:sldId xmlns:r="http://schemas.openxmlformats.org/officeDocument/2006/relationships" id="277" r:id="R6b80897f78a74844"/>
    <p:sldId xmlns:r="http://schemas.openxmlformats.org/officeDocument/2006/relationships" id="278" r:id="Rf3a7f1bf75f94fcd"/>
    <p:sldId xmlns:r="http://schemas.openxmlformats.org/officeDocument/2006/relationships" id="279" r:id="R79cdba45177b42b9"/>
    <p:sldId xmlns:r="http://schemas.openxmlformats.org/officeDocument/2006/relationships" id="280" r:id="R5a3922b2a04b450f"/>
    <p:sldId xmlns:r="http://schemas.openxmlformats.org/officeDocument/2006/relationships" id="281" r:id="Radcc0c6f1340423d"/>
    <p:sldId xmlns:r="http://schemas.openxmlformats.org/officeDocument/2006/relationships" id="282" r:id="Rcfa1f6d81d99420c"/>
    <p:sldId xmlns:r="http://schemas.openxmlformats.org/officeDocument/2006/relationships" id="283" r:id="R486a4b9e8d2d4c9b"/>
    <p:sldId xmlns:r="http://schemas.openxmlformats.org/officeDocument/2006/relationships" id="284" r:id="R2c900373e8fb4378"/>
    <p:sldId xmlns:r="http://schemas.openxmlformats.org/officeDocument/2006/relationships" id="285" r:id="Rcf1d4a6431774954"/>
    <p:sldId xmlns:r="http://schemas.openxmlformats.org/officeDocument/2006/relationships" id="286" r:id="R867e6d80c1364d44"/>
    <p:sldId xmlns:r="http://schemas.openxmlformats.org/officeDocument/2006/relationships" id="287" r:id="R9122214cfc3041ee"/>
    <p:sldId xmlns:r="http://schemas.openxmlformats.org/officeDocument/2006/relationships" id="288" r:id="R404d74e47107462e"/>
    <p:sldId xmlns:r="http://schemas.openxmlformats.org/officeDocument/2006/relationships" id="289" r:id="Rf017b99438cb4140"/>
    <p:sldId xmlns:r="http://schemas.openxmlformats.org/officeDocument/2006/relationships" id="290" r:id="R09c0621b5f144531"/>
    <p:sldId xmlns:r="http://schemas.openxmlformats.org/officeDocument/2006/relationships" id="291" r:id="R2c66471a3a4d4841"/>
    <p:sldId xmlns:r="http://schemas.openxmlformats.org/officeDocument/2006/relationships" id="292" r:id="Rbad5518b54a0496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57abb4d4c124425" /><Relationship Type="http://schemas.openxmlformats.org/officeDocument/2006/relationships/slideMaster" Target="/ppt/slideMasters/slideMaster1.xml" Id="R16a5b55831b54e33" /><Relationship Type="http://schemas.openxmlformats.org/officeDocument/2006/relationships/notesMaster" Target="/ppt/notesMasters/notesMaster1.xml" Id="R841c60b285194839" /><Relationship Type="http://schemas.openxmlformats.org/officeDocument/2006/relationships/presProps" Target="/ppt/presProps.xml" Id="Rc50d38fb27ca44d5" /><Relationship Type="http://schemas.openxmlformats.org/officeDocument/2006/relationships/tableStyles" Target="/ppt/tableStyles.xml" Id="Rfb0ad92265b94213" /><Relationship Type="http://schemas.openxmlformats.org/officeDocument/2006/relationships/slide" Target="/ppt/slides/slide1.xml" Id="Rc3af3cc9fffe4d93" /><Relationship Type="http://schemas.openxmlformats.org/officeDocument/2006/relationships/slide" Target="/ppt/slides/slide2.xml" Id="R2186c6e356854929" /><Relationship Type="http://schemas.openxmlformats.org/officeDocument/2006/relationships/slide" Target="/ppt/slides/slide3.xml" Id="Ra94435f638c24195" /><Relationship Type="http://schemas.openxmlformats.org/officeDocument/2006/relationships/slide" Target="/ppt/slides/slide4.xml" Id="Rd89cc3d2d5be4abd" /><Relationship Type="http://schemas.openxmlformats.org/officeDocument/2006/relationships/slide" Target="/ppt/slides/slide5.xml" Id="R6ef35c6751f3429a" /><Relationship Type="http://schemas.openxmlformats.org/officeDocument/2006/relationships/slide" Target="/ppt/slides/slide6.xml" Id="R48ebe6a47dd24ba9" /><Relationship Type="http://schemas.openxmlformats.org/officeDocument/2006/relationships/slide" Target="/ppt/slides/slide7.xml" Id="R7057d85e7e6e43a8" /><Relationship Type="http://schemas.openxmlformats.org/officeDocument/2006/relationships/slide" Target="/ppt/slides/slide8.xml" Id="Rb133d9b16c5b4a59" /><Relationship Type="http://schemas.openxmlformats.org/officeDocument/2006/relationships/slide" Target="/ppt/slides/slide9.xml" Id="R99ea884b909d4315" /><Relationship Type="http://schemas.openxmlformats.org/officeDocument/2006/relationships/slide" Target="/ppt/slides/slide10.xml" Id="R3071f77d68664589" /><Relationship Type="http://schemas.openxmlformats.org/officeDocument/2006/relationships/slide" Target="/ppt/slides/slide11.xml" Id="R2f5332e2c6594623" /><Relationship Type="http://schemas.openxmlformats.org/officeDocument/2006/relationships/slide" Target="/ppt/slides/slide12.xml" Id="R59bc0a7ae3e149a8" /><Relationship Type="http://schemas.openxmlformats.org/officeDocument/2006/relationships/slide" Target="/ppt/slides/slide13.xml" Id="R49a2f4c7553e4f29" /><Relationship Type="http://schemas.openxmlformats.org/officeDocument/2006/relationships/slide" Target="/ppt/slides/slide14.xml" Id="R8fa01303f2fe4593" /><Relationship Type="http://schemas.openxmlformats.org/officeDocument/2006/relationships/slide" Target="/ppt/slides/slide15.xml" Id="R4896fe1972964e1c" /><Relationship Type="http://schemas.openxmlformats.org/officeDocument/2006/relationships/slide" Target="/ppt/slides/slide16.xml" Id="Rf6abba0c3d0140d6" /><Relationship Type="http://schemas.openxmlformats.org/officeDocument/2006/relationships/slide" Target="/ppt/slides/slide17.xml" Id="Rfdd27590699845bc" /><Relationship Type="http://schemas.openxmlformats.org/officeDocument/2006/relationships/slide" Target="/ppt/slides/slide18.xml" Id="R88ea3ca91949401a" /><Relationship Type="http://schemas.openxmlformats.org/officeDocument/2006/relationships/slide" Target="/ppt/slides/slide19.xml" Id="R0bdfa65f5b734611" /><Relationship Type="http://schemas.openxmlformats.org/officeDocument/2006/relationships/slide" Target="/ppt/slides/slide20.xml" Id="R64b83d82350c4459" /><Relationship Type="http://schemas.openxmlformats.org/officeDocument/2006/relationships/slide" Target="/ppt/slides/slide21.xml" Id="R306dbc495dcf4b0a" /><Relationship Type="http://schemas.openxmlformats.org/officeDocument/2006/relationships/slide" Target="/ppt/slides/slide22.xml" Id="R6b80897f78a74844" /><Relationship Type="http://schemas.openxmlformats.org/officeDocument/2006/relationships/slide" Target="/ppt/slides/slide23.xml" Id="Rf3a7f1bf75f94fcd" /><Relationship Type="http://schemas.openxmlformats.org/officeDocument/2006/relationships/slide" Target="/ppt/slides/slide24.xml" Id="R79cdba45177b42b9" /><Relationship Type="http://schemas.openxmlformats.org/officeDocument/2006/relationships/slide" Target="/ppt/slides/slide25.xml" Id="R5a3922b2a04b450f" /><Relationship Type="http://schemas.openxmlformats.org/officeDocument/2006/relationships/slide" Target="/ppt/slides/slide26.xml" Id="Radcc0c6f1340423d" /><Relationship Type="http://schemas.openxmlformats.org/officeDocument/2006/relationships/slide" Target="/ppt/slides/slide27.xml" Id="Rcfa1f6d81d99420c" /><Relationship Type="http://schemas.openxmlformats.org/officeDocument/2006/relationships/slide" Target="/ppt/slides/slide28.xml" Id="R486a4b9e8d2d4c9b" /><Relationship Type="http://schemas.openxmlformats.org/officeDocument/2006/relationships/slide" Target="/ppt/slides/slide29.xml" Id="R2c900373e8fb4378" /><Relationship Type="http://schemas.openxmlformats.org/officeDocument/2006/relationships/slide" Target="/ppt/slides/slide30.xml" Id="Rcf1d4a6431774954" /><Relationship Type="http://schemas.openxmlformats.org/officeDocument/2006/relationships/slide" Target="/ppt/slides/slide31.xml" Id="R867e6d80c1364d44" /><Relationship Type="http://schemas.openxmlformats.org/officeDocument/2006/relationships/slide" Target="/ppt/slides/slide32.xml" Id="R9122214cfc3041ee" /><Relationship Type="http://schemas.openxmlformats.org/officeDocument/2006/relationships/slide" Target="/ppt/slides/slide33.xml" Id="R404d74e47107462e" /><Relationship Type="http://schemas.openxmlformats.org/officeDocument/2006/relationships/slide" Target="/ppt/slides/slide34.xml" Id="Rf017b99438cb4140" /><Relationship Type="http://schemas.openxmlformats.org/officeDocument/2006/relationships/slide" Target="/ppt/slides/slide35.xml" Id="R09c0621b5f144531" /><Relationship Type="http://schemas.openxmlformats.org/officeDocument/2006/relationships/slide" Target="/ppt/slides/slide36.xml" Id="R2c66471a3a4d4841" /><Relationship Type="http://schemas.openxmlformats.org/officeDocument/2006/relationships/slide" Target="/ppt/slides/slide37.xml" Id="Rbad5518b54a0496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6ab28c3ea35435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358329ca0af411c" /><Relationship Type="http://schemas.openxmlformats.org/officeDocument/2006/relationships/notesMaster" Target="/ppt/notesMasters/notesMaster1.xml" Id="Rdd4e536bbce14454" /></Relationships>
</file>

<file path=ppt/notesSlides/_rels/notesSlide2.xml.rels>&#65279;<?xml version="1.0" encoding="utf-8"?><Relationships xmlns="http://schemas.openxmlformats.org/package/2006/relationships"><Relationship Type="http://schemas.openxmlformats.org/officeDocument/2006/relationships/slide" Target="/ppt/slides/slide2.xml" Id="R1fd514101be5427e" /><Relationship Type="http://schemas.openxmlformats.org/officeDocument/2006/relationships/notesMaster" Target="/ppt/notesMasters/notesMaster1.xml" Id="R22535ede775d43a2" /></Relationships>
</file>

<file path=ppt/notesSlides/_rels/notesSlide3.xml.rels>&#65279;<?xml version="1.0" encoding="utf-8"?><Relationships xmlns="http://schemas.openxmlformats.org/package/2006/relationships"><Relationship Type="http://schemas.openxmlformats.org/officeDocument/2006/relationships/slide" Target="/ppt/slides/slide3.xml" Id="R583fe7b7b5494c9c" /><Relationship Type="http://schemas.openxmlformats.org/officeDocument/2006/relationships/notesMaster" Target="/ppt/notesMasters/notesMaster1.xml" Id="R0c89d08044bd4d02" /></Relationships>
</file>

<file path=ppt/notesSlides/_rels/notesSlide4.xml.rels>&#65279;<?xml version="1.0" encoding="utf-8"?><Relationships xmlns="http://schemas.openxmlformats.org/package/2006/relationships"><Relationship Type="http://schemas.openxmlformats.org/officeDocument/2006/relationships/slide" Target="/ppt/slides/slide4.xml" Id="R5ce5596b89304722" /><Relationship Type="http://schemas.openxmlformats.org/officeDocument/2006/relationships/notesMaster" Target="/ppt/notesMasters/notesMaster1.xml" Id="Reb8ef87bf6c34e29" /></Relationships>
</file>

<file path=ppt/notesSlides/_rels/notesSlide5.xml.rels>&#65279;<?xml version="1.0" encoding="utf-8"?><Relationships xmlns="http://schemas.openxmlformats.org/package/2006/relationships"><Relationship Type="http://schemas.openxmlformats.org/officeDocument/2006/relationships/slide" Target="/ppt/slides/slide5.xml" Id="Rdd8f3b0bc8dd492a" /><Relationship Type="http://schemas.openxmlformats.org/officeDocument/2006/relationships/notesMaster" Target="/ppt/notesMasters/notesMaster1.xml" Id="R9712809168f9498d" /></Relationships>
</file>

<file path=ppt/notesSlides/_rels/notesSlide6.xml.rels>&#65279;<?xml version="1.0" encoding="utf-8"?><Relationships xmlns="http://schemas.openxmlformats.org/package/2006/relationships"><Relationship Type="http://schemas.openxmlformats.org/officeDocument/2006/relationships/slide" Target="/ppt/slides/slide6.xml" Id="Rdf8c9a6adab44588" /><Relationship Type="http://schemas.openxmlformats.org/officeDocument/2006/relationships/notesMaster" Target="/ppt/notesMasters/notesMaster1.xml" Id="R6afd3c6d2ccb4945" /></Relationships>
</file>

<file path=ppt/notesSlides/_rels/notesSlide7.xml.rels>&#65279;<?xml version="1.0" encoding="utf-8"?><Relationships xmlns="http://schemas.openxmlformats.org/package/2006/relationships"><Relationship Type="http://schemas.openxmlformats.org/officeDocument/2006/relationships/slide" Target="/ppt/slides/slide7.xml" Id="Rc468bd87ea7a4e04" /><Relationship Type="http://schemas.openxmlformats.org/officeDocument/2006/relationships/notesMaster" Target="/ppt/notesMasters/notesMaster1.xml" Id="R63fb1578e58643fc" /></Relationships>
</file>

<file path=ppt/notesSlides/_rels/notesSlide8.xml.rels>&#65279;<?xml version="1.0" encoding="utf-8"?><Relationships xmlns="http://schemas.openxmlformats.org/package/2006/relationships"><Relationship Type="http://schemas.openxmlformats.org/officeDocument/2006/relationships/slide" Target="/ppt/slides/slide8.xml" Id="Ra514e892af0c4970" /><Relationship Type="http://schemas.openxmlformats.org/officeDocument/2006/relationships/notesMaster" Target="/ppt/notesMasters/notesMaster1.xml" Id="R87976b44b7b5453f" /></Relationships>
</file>

<file path=ppt/notesSlides/_rels/notesSlide9.xml.rels>&#65279;<?xml version="1.0" encoding="utf-8"?><Relationships xmlns="http://schemas.openxmlformats.org/package/2006/relationships"><Relationship Type="http://schemas.openxmlformats.org/officeDocument/2006/relationships/slide" Target="/ppt/slides/slide9.xml" Id="R5666b2ded91b42cc" /><Relationship Type="http://schemas.openxmlformats.org/officeDocument/2006/relationships/notesMaster" Target="/ppt/notesMasters/notesMaster1.xml" Id="R4b6c3a71991b464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fe37e8bcd7e4a03" /><Relationship Type="http://schemas.openxmlformats.org/officeDocument/2006/relationships/notesMaster" Target="/ppt/notesMasters/notesMaster1.xml" Id="R5a8bafa0b4874a4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22a44aaaa79475f" /><Relationship Type="http://schemas.openxmlformats.org/officeDocument/2006/relationships/notesMaster" Target="/ppt/notesMasters/notesMaster1.xml" Id="R9005b9887d084da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ca126e980f54cd0" /><Relationship Type="http://schemas.openxmlformats.org/officeDocument/2006/relationships/notesMaster" Target="/ppt/notesMasters/notesMaster1.xml" Id="Rb143ce6e47a5477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38afd8b81f84cd3" /><Relationship Type="http://schemas.openxmlformats.org/officeDocument/2006/relationships/notesMaster" Target="/ppt/notesMasters/notesMaster1.xml" Id="R7141bf4bba0c46d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37e8095a2344741" /><Relationship Type="http://schemas.openxmlformats.org/officeDocument/2006/relationships/notesMaster" Target="/ppt/notesMasters/notesMaster1.xml" Id="R4e150561f2534e1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555b8dd0470443a" /><Relationship Type="http://schemas.openxmlformats.org/officeDocument/2006/relationships/notesMaster" Target="/ppt/notesMasters/notesMaster1.xml" Id="R8477d2847a6c4c8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962162353054344" /><Relationship Type="http://schemas.openxmlformats.org/officeDocument/2006/relationships/notesMaster" Target="/ppt/notesMasters/notesMaster1.xml" Id="R813145b01a85482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cd870a075794bea" /><Relationship Type="http://schemas.openxmlformats.org/officeDocument/2006/relationships/notesMaster" Target="/ppt/notesMasters/notesMaster1.xml" Id="Rc1c650deb89f44c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2075899825746c2" /><Relationship Type="http://schemas.openxmlformats.org/officeDocument/2006/relationships/notesMaster" Target="/ppt/notesMasters/notesMaster1.xml" Id="Rc0d589ec4f3947f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db2035b12e243f7" /><Relationship Type="http://schemas.openxmlformats.org/officeDocument/2006/relationships/notesMaster" Target="/ppt/notesMasters/notesMaster1.xml" Id="Rff119130ca85420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d660d2c766f470b" /><Relationship Type="http://schemas.openxmlformats.org/officeDocument/2006/relationships/notesMaster" Target="/ppt/notesMasters/notesMaster1.xml" Id="R7e0fec4402df401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7763764049c45a4" /><Relationship Type="http://schemas.openxmlformats.org/officeDocument/2006/relationships/notesMaster" Target="/ppt/notesMasters/notesMaster1.xml" Id="R88c27c169fe8439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806e574ecbd4096" /><Relationship Type="http://schemas.openxmlformats.org/officeDocument/2006/relationships/notesMaster" Target="/ppt/notesMasters/notesMaster1.xml" Id="Rd65d9a97f3f5416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70142e57c7b4aa7" /><Relationship Type="http://schemas.openxmlformats.org/officeDocument/2006/relationships/notesMaster" Target="/ppt/notesMasters/notesMaster1.xml" Id="R33564f986f87499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659a7287ec8456c" /><Relationship Type="http://schemas.openxmlformats.org/officeDocument/2006/relationships/notesMaster" Target="/ppt/notesMasters/notesMaster1.xml" Id="R94fd8a3f7f79473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9846bd01f104565" /><Relationship Type="http://schemas.openxmlformats.org/officeDocument/2006/relationships/notesMaster" Target="/ppt/notesMasters/notesMaster1.xml" Id="Ra698ca83db6b4b9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5217da84f064894" /><Relationship Type="http://schemas.openxmlformats.org/officeDocument/2006/relationships/notesMaster" Target="/ppt/notesMasters/notesMaster1.xml" Id="R1cdf23a8a544405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fa19699c7a3463c" /><Relationship Type="http://schemas.openxmlformats.org/officeDocument/2006/relationships/notesMaster" Target="/ppt/notesMasters/notesMaster1.xml" Id="R3e4a3b304cb1428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32fe149db77341dc" /><Relationship Type="http://schemas.openxmlformats.org/officeDocument/2006/relationships/notesMaster" Target="/ppt/notesMasters/notesMaster1.xml" Id="R6a827084c7544ba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dc37a982eb96454c" /><Relationship Type="http://schemas.openxmlformats.org/officeDocument/2006/relationships/notesMaster" Target="/ppt/notesMasters/notesMaster1.xml" Id="Re1ca6148aa5d4b69"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5f54b1fd18c410c" /><Relationship Type="http://schemas.openxmlformats.org/officeDocument/2006/relationships/notesMaster" Target="/ppt/notesMasters/notesMaster1.xml" Id="R69defeeb3350464e"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64990989ce0d4ebc" /><Relationship Type="http://schemas.openxmlformats.org/officeDocument/2006/relationships/notesMaster" Target="/ppt/notesMasters/notesMaster1.xml" Id="R4566e4e7f68348c8"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ee5606c9c87149b7" /><Relationship Type="http://schemas.openxmlformats.org/officeDocument/2006/relationships/notesMaster" Target="/ppt/notesMasters/notesMaster1.xml" Id="Rc466831f5e454086"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2c7bc2c5fa2a4681" /><Relationship Type="http://schemas.openxmlformats.org/officeDocument/2006/relationships/notesMaster" Target="/ppt/notesMasters/notesMaster1.xml" Id="R50158ed8bd7d445e"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359cc5c8efd64f42" /><Relationship Type="http://schemas.openxmlformats.org/officeDocument/2006/relationships/notesMaster" Target="/ppt/notesMasters/notesMaster1.xml" Id="Rdbd9189690464b46"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7796b1db8dd442ad" /><Relationship Type="http://schemas.openxmlformats.org/officeDocument/2006/relationships/notesMaster" Target="/ppt/notesMasters/notesMaster1.xml" Id="R3f27c97773ec4209"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06ffd71bac864852" /><Relationship Type="http://schemas.openxmlformats.org/officeDocument/2006/relationships/notesMaster" Target="/ppt/notesMasters/notesMaster1.xml" Id="R9e6fb69211724673"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18000a0aeffe4bff" /><Relationship Type="http://schemas.openxmlformats.org/officeDocument/2006/relationships/notesMaster" Target="/ppt/notesMasters/notesMaster1.xml" Id="Rd916c4848eee48b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7576360d03c4d65" /><Relationship Type="http://schemas.openxmlformats.org/officeDocument/2006/relationships/image" Target="/ppt/media/image.png" Id="R1c7cae3018254c81" /><Relationship Type="http://schemas.openxmlformats.org/officeDocument/2006/relationships/image" Target="/ppt/media/image2.png" Id="R43bb4e7bef184848" /><Relationship Type="http://schemas.openxmlformats.org/officeDocument/2006/relationships/image" Target="/ppt/media/image.jpeg" Id="R10917ed48b92421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f6d7376ffb4438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c7cae3018254c8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3bb4e7bef18484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0917ed48b92421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bfa742aa9104701" /><Relationship Type="http://schemas.openxmlformats.org/officeDocument/2006/relationships/slideLayout" Target="/ppt/slideLayouts/slideLayout1.xml" Id="R18120a4c4c864d53" /><Relationship Type="http://schemas.openxmlformats.org/officeDocument/2006/relationships/slideLayout" Target="/ppt/slideLayouts/slideLayout2.xml" Id="R138da6cca335447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8120a4c4c864d53"/>
    <p:sldLayoutId xmlns:r="http://schemas.openxmlformats.org/officeDocument/2006/relationships" id="2147483650" r:id="R138da6cca335447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1c20d579e7e42ba" /><Relationship Type="http://schemas.openxmlformats.org/officeDocument/2006/relationships/notesSlide" Target="/ppt/notesSlides/notesSlide1.xml" Id="R731a0cba86b4456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be449128cbf4749" /><Relationship Type="http://schemas.openxmlformats.org/officeDocument/2006/relationships/notesSlide" Target="/ppt/notesSlides/notesSlide2.xml" Id="R40a7150ce4734fc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caebf801ce44b6f" /><Relationship Type="http://schemas.openxmlformats.org/officeDocument/2006/relationships/notesSlide" Target="/ppt/notesSlides/notesSlide3.xml" Id="Rc4ea2b0ad1cd4df1"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e92845af51b4f74" /><Relationship Type="http://schemas.openxmlformats.org/officeDocument/2006/relationships/notesSlide" Target="/ppt/notesSlides/notesSlide4.xml" Id="R068ade318825480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902fbc5a9954396" /><Relationship Type="http://schemas.openxmlformats.org/officeDocument/2006/relationships/notesSlide" Target="/ppt/notesSlides/notesSlide5.xml" Id="Rfa56027d89a5459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e19dd5581dd41e9" /><Relationship Type="http://schemas.openxmlformats.org/officeDocument/2006/relationships/notesSlide" Target="/ppt/notesSlides/notesSlide6.xml" Id="R8d4426d05a754c6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2f602f4ad8f94a83" /><Relationship Type="http://schemas.openxmlformats.org/officeDocument/2006/relationships/notesSlide" Target="/ppt/notesSlides/notesSlide7.xml" Id="Ra03b31b975e8496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c7b2bb7a04c4290" /><Relationship Type="http://schemas.openxmlformats.org/officeDocument/2006/relationships/notesSlide" Target="/ppt/notesSlides/notesSlide8.xml" Id="R38a6daf3b5b54f7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77ab1355f824f0c" /><Relationship Type="http://schemas.openxmlformats.org/officeDocument/2006/relationships/notesSlide" Target="/ppt/notesSlides/notesSlide9.xml" Id="R088239c722604fc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4029652146d4a86" /><Relationship Type="http://schemas.openxmlformats.org/officeDocument/2006/relationships/notesSlide" Target="/ppt/notesSlides/notesSlide10.xml" Id="R1afe5f8fadc54da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3ad3197d68944a0" /><Relationship Type="http://schemas.openxmlformats.org/officeDocument/2006/relationships/notesSlide" Target="/ppt/notesSlides/notesSlide11.xml" Id="R254efae8d1bd40e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71271ae71024543" /><Relationship Type="http://schemas.openxmlformats.org/officeDocument/2006/relationships/notesSlide" Target="/ppt/notesSlides/notesSlide12.xml" Id="Rec62fa8a1ffe481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17199b531a64820" /><Relationship Type="http://schemas.openxmlformats.org/officeDocument/2006/relationships/notesSlide" Target="/ppt/notesSlides/notesSlide13.xml" Id="R365788800527497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08a0a0179a647ed" /><Relationship Type="http://schemas.openxmlformats.org/officeDocument/2006/relationships/notesSlide" Target="/ppt/notesSlides/notesSlide14.xml" Id="R7545f76357ea4db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4d7a2b94795f4d3b" /><Relationship Type="http://schemas.openxmlformats.org/officeDocument/2006/relationships/notesSlide" Target="/ppt/notesSlides/notesSlide15.xml" Id="Re0371267eaa94dd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875af7fc4e24125" /><Relationship Type="http://schemas.openxmlformats.org/officeDocument/2006/relationships/notesSlide" Target="/ppt/notesSlides/notesSlide16.xml" Id="Rc9296dc74efe4e5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f4f5ae8da33442e5" /><Relationship Type="http://schemas.openxmlformats.org/officeDocument/2006/relationships/notesSlide" Target="/ppt/notesSlides/notesSlide17.xml" Id="R8b84aca60d4d490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670391034075447f" /><Relationship Type="http://schemas.openxmlformats.org/officeDocument/2006/relationships/notesSlide" Target="/ppt/notesSlides/notesSlide18.xml" Id="Rb432c33804b84ca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df7c466d71564ee6" /><Relationship Type="http://schemas.openxmlformats.org/officeDocument/2006/relationships/notesSlide" Target="/ppt/notesSlides/notesSlide19.xml" Id="R25c120f0a3d242b1"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a8fa0a43c63e47ae" /><Relationship Type="http://schemas.openxmlformats.org/officeDocument/2006/relationships/notesSlide" Target="/ppt/notesSlides/notesSlide20.xml" Id="Rae0b01b83f204e4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28ae14cb29bf4c03" /><Relationship Type="http://schemas.openxmlformats.org/officeDocument/2006/relationships/notesSlide" Target="/ppt/notesSlides/notesSlide21.xml" Id="R04cc929d5b864eb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f06415b9321e483d" /><Relationship Type="http://schemas.openxmlformats.org/officeDocument/2006/relationships/notesSlide" Target="/ppt/notesSlides/notesSlide22.xml" Id="R72fa9f8ca2f4411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4a3f9fd07b14cc1" /><Relationship Type="http://schemas.openxmlformats.org/officeDocument/2006/relationships/notesSlide" Target="/ppt/notesSlides/notesSlide23.xml" Id="R8ff12cbaebd345aa"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ed18ae5a7eda4d8f" /><Relationship Type="http://schemas.openxmlformats.org/officeDocument/2006/relationships/notesSlide" Target="/ppt/notesSlides/notesSlide24.xml" Id="R6c36916a43a2472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48f7b430c82a4da8" /><Relationship Type="http://schemas.openxmlformats.org/officeDocument/2006/relationships/notesSlide" Target="/ppt/notesSlides/notesSlide25.xml" Id="R3b9756cd9e984a5d"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5836cfe4ba2a453b" /><Relationship Type="http://schemas.openxmlformats.org/officeDocument/2006/relationships/notesSlide" Target="/ppt/notesSlides/notesSlide26.xml" Id="R3c1d5f15585847ff"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e69c3fe5e09f4fbd" /><Relationship Type="http://schemas.openxmlformats.org/officeDocument/2006/relationships/notesSlide" Target="/ppt/notesSlides/notesSlide27.xml" Id="Rf061884bf14543e6"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5ca11d5cdaec423e" /><Relationship Type="http://schemas.openxmlformats.org/officeDocument/2006/relationships/notesSlide" Target="/ppt/notesSlides/notesSlide28.xml" Id="Re1954e88918142c0"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80858b894fd94084" /><Relationship Type="http://schemas.openxmlformats.org/officeDocument/2006/relationships/notesSlide" Target="/ppt/notesSlides/notesSlide29.xml" Id="Rc6e25be2ce5642ca"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d71389dbe902404c" /><Relationship Type="http://schemas.openxmlformats.org/officeDocument/2006/relationships/notesSlide" Target="/ppt/notesSlides/notesSlide30.xml" Id="R7ba82f20940d48d5"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3084e33200044eb1" /><Relationship Type="http://schemas.openxmlformats.org/officeDocument/2006/relationships/notesSlide" Target="/ppt/notesSlides/notesSlide31.xml" Id="R85ab57e36b2e4f03"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095e29ebe8514f2a" /><Relationship Type="http://schemas.openxmlformats.org/officeDocument/2006/relationships/notesSlide" Target="/ppt/notesSlides/notesSlide32.xml" Id="Rcde88239bc544e3e"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7561feefd4154c29" /><Relationship Type="http://schemas.openxmlformats.org/officeDocument/2006/relationships/notesSlide" Target="/ppt/notesSlides/notesSlide33.xml" Id="R2e4e93be2aa94c07"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ce7a8cfdb00b4d5f" /><Relationship Type="http://schemas.openxmlformats.org/officeDocument/2006/relationships/notesSlide" Target="/ppt/notesSlides/notesSlide34.xml" Id="Rb36e618293b74033"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5c5e75760ff64d8d" /><Relationship Type="http://schemas.openxmlformats.org/officeDocument/2006/relationships/notesSlide" Target="/ppt/notesSlides/notesSlide35.xml" Id="Rfba478c778c343a0"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3ffe5612813b46e2" /><Relationship Type="http://schemas.openxmlformats.org/officeDocument/2006/relationships/notesSlide" Target="/ppt/notesSlides/notesSlide36.xml" Id="R38bf14d76dbb43f0"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3d0c4fad9b954132" /><Relationship Type="http://schemas.openxmlformats.org/officeDocument/2006/relationships/notesSlide" Target="/ppt/notesSlides/notesSlide37.xml" Id="R4b1c483b70a7405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民數記第10章</a:t>
            </a:r>
          </a:p>
          <a:p xmlns:a="http://schemas.openxmlformats.org/drawingml/2006/main">
            <a:pPr algn="ctr">
              <a:buNone/>
            </a:pPr>
            <a:r>
              <a:rPr sz="2000">
                <a:solidFill>
                  <a:srgbClr val="FFFFFF"/>
                </a:solidFill>
                <a:latin typeface="Georgia"/>
                <a:ea typeface="Georgia"/>
                <a:cs typeface="Georgia"/>
              </a:rPr>
              <a:t>Numbers 10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10:1  |  Numbers 10:1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10:2  |  Numbers 10:2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「你要用銀子做兩枝號，都要錘出來的，用以招聚會眾，並叫眾營起行。</a:t>
            </a:r>
          </a:p>
          <a:p xmlns:a="http://schemas.openxmlformats.org/drawingml/2006/main">
            <a:pPr algn="ctr">
              <a:buNone/>
            </a:pPr>
            <a:r>
              <a:rPr sz="2100">
                <a:solidFill>
                  <a:srgbClr val="FFFFFF"/>
                </a:solidFill>
                <a:latin typeface="Georgia"/>
                <a:ea typeface="Georgia"/>
                <a:cs typeface="Georgia"/>
              </a:rPr>
              <a:t>Make thee two trumpets of silver; of a whole piece shalt thou make them: that thou mayest use them for the calling of the assembly, and for the journeying of the camps.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10:3  |  Numbers 10:3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吹這號的時候，全會眾要到你那裏，聚集在會幕門口。</a:t>
            </a:r>
          </a:p>
          <a:p xmlns:a="http://schemas.openxmlformats.org/drawingml/2006/main">
            <a:pPr algn="ctr">
              <a:buNone/>
            </a:pPr>
            <a:r>
              <a:rPr sz="2400">
                <a:solidFill>
                  <a:srgbClr val="FFFFFF"/>
                </a:solidFill>
                <a:latin typeface="Georgia"/>
                <a:ea typeface="Georgia"/>
                <a:cs typeface="Georgia"/>
              </a:rPr>
              <a:t>And when they shall blow with them, all the assembly shall assemble themselves to thee at the door of the tabernacle of the congregation.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10:4  |  Numbers 10:4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若單吹一枝，眾首領，就是以色列軍中的統領，要聚集到你那裏。</a:t>
            </a:r>
          </a:p>
          <a:p xmlns:a="http://schemas.openxmlformats.org/drawingml/2006/main">
            <a:pPr algn="ctr">
              <a:buNone/>
            </a:pPr>
            <a:r>
              <a:rPr sz="2400">
                <a:solidFill>
                  <a:srgbClr val="FFFFFF"/>
                </a:solidFill>
                <a:latin typeface="Georgia"/>
                <a:ea typeface="Georgia"/>
                <a:cs typeface="Georgia"/>
              </a:rPr>
              <a:t>And if they blow but with one trumpet, then the princes, which are heads of the thousands of Israel, shall gather themselves unto thee.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10:5  |  Numbers 10:5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吹出大聲的時候，東邊安的營都要起行。</a:t>
            </a:r>
          </a:p>
          <a:p xmlns:a="http://schemas.openxmlformats.org/drawingml/2006/main">
            <a:pPr algn="ctr">
              <a:buNone/>
            </a:pPr>
            <a:r>
              <a:rPr sz="2400">
                <a:solidFill>
                  <a:srgbClr val="FFFFFF"/>
                </a:solidFill>
                <a:latin typeface="Georgia"/>
                <a:ea typeface="Georgia"/>
                <a:cs typeface="Georgia"/>
              </a:rPr>
              <a:t>When ye blow an alarm, then the camps that lie on the east parts shall go forward.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10:6  |  Numbers 10:6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二次吹出大聲的時候，南邊安的營都要起行。他們將起行，必吹出大聲。</a:t>
            </a:r>
          </a:p>
          <a:p xmlns:a="http://schemas.openxmlformats.org/drawingml/2006/main">
            <a:pPr algn="ctr">
              <a:buNone/>
            </a:pPr>
            <a:r>
              <a:rPr sz="2100">
                <a:solidFill>
                  <a:srgbClr val="FFFFFF"/>
                </a:solidFill>
                <a:latin typeface="Georgia"/>
                <a:ea typeface="Georgia"/>
                <a:cs typeface="Georgia"/>
              </a:rPr>
              <a:t>When ye blow an alarm the second time, then the camps that lie on the south side shall take their journey: they shall blow an alarm for their journeys.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10:7  |  Numbers 10:7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但招聚會眾的時候，你們要吹號，卻不要吹出大聲。</a:t>
            </a:r>
          </a:p>
          <a:p xmlns:a="http://schemas.openxmlformats.org/drawingml/2006/main">
            <a:pPr algn="ctr">
              <a:buNone/>
            </a:pPr>
            <a:r>
              <a:rPr sz="2400">
                <a:solidFill>
                  <a:srgbClr val="FFFFFF"/>
                </a:solidFill>
                <a:latin typeface="Georgia"/>
                <a:ea typeface="Georgia"/>
                <a:cs typeface="Georgia"/>
              </a:rPr>
              <a:t>But when the congregation is to be gathered together, ye shall blow, but ye shall not sound an alarm.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10:8  |  Numbers 10:8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亞倫子孫作祭司的要吹這號；這要作你們世世代代永遠的定例。</a:t>
            </a:r>
          </a:p>
          <a:p xmlns:a="http://schemas.openxmlformats.org/drawingml/2006/main">
            <a:pPr algn="ctr">
              <a:buNone/>
            </a:pPr>
            <a:r>
              <a:rPr sz="2400">
                <a:solidFill>
                  <a:srgbClr val="FFFFFF"/>
                </a:solidFill>
                <a:latin typeface="Georgia"/>
                <a:ea typeface="Georgia"/>
                <a:cs typeface="Georgia"/>
              </a:rPr>
              <a:t>And the sons of Aaron, the priests, shall blow with the trumpets; and they shall be to you for an ordinance for ever throughout your generations.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10:9  |  Numbers 10:9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你們在自己的地，與欺壓你們的敵人打仗，就要用號吹出大聲，便在耶和華－你們的神面前得蒙紀念，也蒙拯救脫離仇敵。</a:t>
            </a:r>
          </a:p>
          <a:p xmlns:a="http://schemas.openxmlformats.org/drawingml/2006/main">
            <a:pPr algn="ctr">
              <a:buNone/>
            </a:pPr>
            <a:r>
              <a:rPr sz="2100">
                <a:solidFill>
                  <a:srgbClr val="FFFFFF"/>
                </a:solidFill>
                <a:latin typeface="Georgia"/>
                <a:ea typeface="Georgia"/>
                <a:cs typeface="Georgia"/>
              </a:rPr>
              <a:t>And if ye go to war in your land against the enemy that oppresseth you, then ye shall blow an alarm with the trumpets; and ye shall be remembered before the LORD your God, and ye shall be saved from your enemies.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10:10  |  Numbers 10:10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在你們快樂的日子和節期，並月朔，獻燔祭和平安祭，也要吹號，這都要在你們的神面前作為紀念。我是耶和華－你們的神。」</a:t>
            </a:r>
          </a:p>
          <a:p xmlns:a="http://schemas.openxmlformats.org/drawingml/2006/main">
            <a:pPr algn="ctr">
              <a:buNone/>
            </a:pPr>
            <a:r>
              <a:rPr sz="1800">
                <a:solidFill>
                  <a:srgbClr val="FFFFFF"/>
                </a:solidFill>
                <a:latin typeface="Georgia"/>
                <a:ea typeface="Georgia"/>
                <a:cs typeface="Georgia"/>
              </a:rPr>
              <a:t>Also in the day of your gladness, and in your solemn days, and in the beginnings of your months, ye shall blow with the trumpets over your burnt offerings, and over the sacrifices of your peace offerings; that they may be to you for a memorial before your God: I am the LORD your God.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10:11  |  Numbers 10:11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第二年二月二十日，雲彩從法[櫃]的帳幕收上去。</a:t>
            </a:r>
          </a:p>
          <a:p xmlns:a="http://schemas.openxmlformats.org/drawingml/2006/main">
            <a:pPr algn="ctr">
              <a:buNone/>
            </a:pPr>
            <a:r>
              <a:rPr sz="2100">
                <a:solidFill>
                  <a:srgbClr val="FFFFFF"/>
                </a:solidFill>
                <a:latin typeface="Georgia"/>
                <a:ea typeface="Georgia"/>
                <a:cs typeface="Georgia"/>
              </a:rPr>
              <a:t>And it came to pass on the twentieth day of the second month, in the second year, that the cloud was taken up from off the tabernacle of the testimony.</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10:12  |  Numbers 10:12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以色列人就按站往前行，離開西奈的曠野，雲彩停住在巴蘭的曠野。</a:t>
            </a:r>
          </a:p>
          <a:p xmlns:a="http://schemas.openxmlformats.org/drawingml/2006/main">
            <a:pPr algn="ctr">
              <a:buNone/>
            </a:pPr>
            <a:r>
              <a:rPr sz="2400">
                <a:solidFill>
                  <a:srgbClr val="FFFFFF"/>
                </a:solidFill>
                <a:latin typeface="Georgia"/>
                <a:ea typeface="Georgia"/>
                <a:cs typeface="Georgia"/>
              </a:rPr>
              <a:t>And the children of Israel took their journeys out of the wilderness of Sinai; and the cloud rested in the wilderness of Paran.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10:13  |  Numbers 10:13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這是他們照耶和華藉摩西所吩咐的，初次往前行。</a:t>
            </a:r>
          </a:p>
          <a:p xmlns:a="http://schemas.openxmlformats.org/drawingml/2006/main">
            <a:pPr algn="ctr">
              <a:buNone/>
            </a:pPr>
            <a:r>
              <a:rPr sz="2400">
                <a:solidFill>
                  <a:srgbClr val="FFFFFF"/>
                </a:solidFill>
                <a:latin typeface="Georgia"/>
                <a:ea typeface="Georgia"/>
                <a:cs typeface="Georgia"/>
              </a:rPr>
              <a:t>And they first took their journey according to the commandment of the LORD by the hand of Moses.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10:14  |  Numbers 10:14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按着軍隊首先往前行的是猶大營的纛。統領軍隊的是亞米拿達的兒子拿順。</a:t>
            </a:r>
          </a:p>
          <a:p xmlns:a="http://schemas.openxmlformats.org/drawingml/2006/main">
            <a:pPr algn="ctr">
              <a:buNone/>
            </a:pPr>
            <a:r>
              <a:rPr sz="2100">
                <a:solidFill>
                  <a:srgbClr val="FFFFFF"/>
                </a:solidFill>
                <a:latin typeface="Georgia"/>
                <a:ea typeface="Georgia"/>
                <a:cs typeface="Georgia"/>
              </a:rPr>
              <a:t>In the first place went the standard of the camp of the children of Judah according to their armies: and over his host was Nahshon the son of Amminadab.</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10:15  |  Numbers 10:15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統領以薩迦支派軍隊的是蘇押的兒子拿坦業。</a:t>
            </a:r>
          </a:p>
          <a:p xmlns:a="http://schemas.openxmlformats.org/drawingml/2006/main">
            <a:pPr algn="ctr">
              <a:buNone/>
            </a:pPr>
            <a:r>
              <a:rPr sz="2400">
                <a:solidFill>
                  <a:srgbClr val="FFFFFF"/>
                </a:solidFill>
                <a:latin typeface="Georgia"/>
                <a:ea typeface="Georgia"/>
                <a:cs typeface="Georgia"/>
              </a:rPr>
              <a:t>And over the host of the tribe of the children of Issachar was Nethaneel the son of Zuar.</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10:16  |  Numbers 10:16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統領西布倫支派軍隊的是希倫的兒子以利押。</a:t>
            </a:r>
          </a:p>
          <a:p xmlns:a="http://schemas.openxmlformats.org/drawingml/2006/main">
            <a:pPr algn="ctr">
              <a:buNone/>
            </a:pPr>
            <a:r>
              <a:rPr sz="2400">
                <a:solidFill>
                  <a:srgbClr val="FFFFFF"/>
                </a:solidFill>
                <a:latin typeface="Georgia"/>
                <a:ea typeface="Georgia"/>
                <a:cs typeface="Georgia"/>
              </a:rPr>
              <a:t>And over the host of the tribe of the children of Zebulun was Eliab the son of Helon.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10:17  |  Numbers 10:17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帳幕拆卸，革順的子孫和米拉利的子孫就抬着帳幕先往前行。</a:t>
            </a:r>
          </a:p>
          <a:p xmlns:a="http://schemas.openxmlformats.org/drawingml/2006/main">
            <a:pPr algn="ctr">
              <a:buNone/>
            </a:pPr>
            <a:r>
              <a:rPr sz="2400">
                <a:solidFill>
                  <a:srgbClr val="FFFFFF"/>
                </a:solidFill>
                <a:latin typeface="Georgia"/>
                <a:ea typeface="Georgia"/>
                <a:cs typeface="Georgia"/>
              </a:rPr>
              <a:t>And the tabernacle was taken down; and the sons of Gershon and the sons of Merari set forward, bearing the tabernacle.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10:18  |  Numbers 10:18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按着軍隊往前行的是呂便營的纛。統領軍隊的是示丟珥的兒子以利蓿。</a:t>
            </a:r>
          </a:p>
          <a:p xmlns:a="http://schemas.openxmlformats.org/drawingml/2006/main">
            <a:pPr algn="ctr">
              <a:buNone/>
            </a:pPr>
            <a:r>
              <a:rPr sz="2400">
                <a:solidFill>
                  <a:srgbClr val="FFFFFF"/>
                </a:solidFill>
                <a:latin typeface="Georgia"/>
                <a:ea typeface="Georgia"/>
                <a:cs typeface="Georgia"/>
              </a:rPr>
              <a:t>And the standard of the camp of Reuben set forward according to their armies: and over his host was Elizur the son of Shedeur.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10:19  |  Numbers 10:19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統領西緬支派軍隊的是蘇利沙代的兒子示路蔑。</a:t>
            </a:r>
          </a:p>
          <a:p xmlns:a="http://schemas.openxmlformats.org/drawingml/2006/main">
            <a:pPr algn="ctr">
              <a:buNone/>
            </a:pPr>
            <a:r>
              <a:rPr sz="2400">
                <a:solidFill>
                  <a:srgbClr val="FFFFFF"/>
                </a:solidFill>
                <a:latin typeface="Georgia"/>
                <a:ea typeface="Georgia"/>
                <a:cs typeface="Georgia"/>
              </a:rPr>
              <a:t>And over the host of the tribe of the children of Simeon was Shelumiel the son of Zurishaddai.</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10:20  |  Numbers 10:20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統領迦得支派軍隊的是丟珥的兒子以利雅薩。</a:t>
            </a:r>
          </a:p>
          <a:p xmlns:a="http://schemas.openxmlformats.org/drawingml/2006/main">
            <a:pPr algn="ctr">
              <a:buNone/>
            </a:pPr>
            <a:r>
              <a:rPr sz="2400">
                <a:solidFill>
                  <a:srgbClr val="FFFFFF"/>
                </a:solidFill>
                <a:latin typeface="Georgia"/>
                <a:ea typeface="Georgia"/>
                <a:cs typeface="Georgia"/>
              </a:rPr>
              <a:t>And over the host of the tribe of the children of Gad was Eliasaph the son of Deuel.</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10:21  |  Numbers 10:21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哥轄人抬着聖物先往前行。他們未到以前，[抬帳幕的]已經把帳幕支好。</a:t>
            </a:r>
          </a:p>
          <a:p xmlns:a="http://schemas.openxmlformats.org/drawingml/2006/main">
            <a:pPr algn="ctr">
              <a:buNone/>
            </a:pPr>
            <a:r>
              <a:rPr sz="2400">
                <a:solidFill>
                  <a:srgbClr val="FFFFFF"/>
                </a:solidFill>
                <a:latin typeface="Georgia"/>
                <a:ea typeface="Georgia"/>
                <a:cs typeface="Georgia"/>
              </a:rPr>
              <a:t>And the Kohathites set forward, bearing the sanctuary: and the other did set up the tabernacle against they came.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10:22  |  Numbers 10:22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按着軍隊往前行的是以法蓮營的纛，統領軍隊的是亞米忽的兒子以利沙瑪。</a:t>
            </a:r>
          </a:p>
          <a:p xmlns:a="http://schemas.openxmlformats.org/drawingml/2006/main">
            <a:pPr algn="ctr">
              <a:buNone/>
            </a:pPr>
            <a:r>
              <a:rPr sz="2400">
                <a:solidFill>
                  <a:srgbClr val="FFFFFF"/>
                </a:solidFill>
                <a:latin typeface="Georgia"/>
                <a:ea typeface="Georgia"/>
                <a:cs typeface="Georgia"/>
              </a:rPr>
              <a:t>And the standard of the camp of the children of Ephraim set forward according to their armies: and over his host was Elishama the son of Ammihud.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10:23  |  Numbers 10:23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統領瑪拿西支派軍隊的是比大蓿的兒子迦瑪列。</a:t>
            </a:r>
          </a:p>
          <a:p xmlns:a="http://schemas.openxmlformats.org/drawingml/2006/main">
            <a:pPr algn="ctr">
              <a:buNone/>
            </a:pPr>
            <a:r>
              <a:rPr sz="2400">
                <a:solidFill>
                  <a:srgbClr val="FFFFFF"/>
                </a:solidFill>
                <a:latin typeface="Georgia"/>
                <a:ea typeface="Georgia"/>
                <a:cs typeface="Georgia"/>
              </a:rPr>
              <a:t>And over the host of the tribe of the children of Manasseh was Gamaliel the son of Pedahzur.</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10:24  |  Numbers 10:24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統領便雅憫支派軍隊的是基多尼的兒子亞比但。</a:t>
            </a:r>
          </a:p>
          <a:p xmlns:a="http://schemas.openxmlformats.org/drawingml/2006/main">
            <a:pPr algn="ctr">
              <a:buNone/>
            </a:pPr>
            <a:r>
              <a:rPr sz="2400">
                <a:solidFill>
                  <a:srgbClr val="FFFFFF"/>
                </a:solidFill>
                <a:latin typeface="Georgia"/>
                <a:ea typeface="Georgia"/>
                <a:cs typeface="Georgia"/>
              </a:rPr>
              <a:t>And over the host of the tribe of the children of Benjamin was Abidan the son of Gideoni.</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10:25  |  Numbers 10:25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在諸營末後的是但營的纛，按着軍隊往前行。統領軍隊的是亞米沙代的兒子亞希以謝。</a:t>
            </a:r>
          </a:p>
          <a:p xmlns:a="http://schemas.openxmlformats.org/drawingml/2006/main">
            <a:pPr algn="ctr">
              <a:buNone/>
            </a:pPr>
            <a:r>
              <a:rPr sz="2100">
                <a:solidFill>
                  <a:srgbClr val="FFFFFF"/>
                </a:solidFill>
                <a:latin typeface="Georgia"/>
                <a:ea typeface="Georgia"/>
                <a:cs typeface="Georgia"/>
              </a:rPr>
              <a:t>And the standard of the camp of the children of Dan set forward, which was the rereward of all the camps throughout their hosts: and over his host was Ahiezer the son of Ammishaddai.</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10:26  |  Numbers 10:26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統領亞設支派軍隊的是俄蘭的兒子帕結。</a:t>
            </a:r>
          </a:p>
          <a:p xmlns:a="http://schemas.openxmlformats.org/drawingml/2006/main">
            <a:pPr algn="ctr">
              <a:buNone/>
            </a:pPr>
            <a:r>
              <a:rPr sz="2400">
                <a:solidFill>
                  <a:srgbClr val="FFFFFF"/>
                </a:solidFill>
                <a:latin typeface="Georgia"/>
                <a:ea typeface="Georgia"/>
                <a:cs typeface="Georgia"/>
              </a:rPr>
              <a:t>And over the host of the tribe of the children of Asher was Pagiel the son of Ocran.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10:27  |  Numbers 10:27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統領拿弗他利支派軍隊的是以南的兒子亞希拉。</a:t>
            </a:r>
          </a:p>
          <a:p xmlns:a="http://schemas.openxmlformats.org/drawingml/2006/main">
            <a:pPr algn="ctr">
              <a:buNone/>
            </a:pPr>
            <a:r>
              <a:rPr sz="2400">
                <a:solidFill>
                  <a:srgbClr val="FFFFFF"/>
                </a:solidFill>
                <a:latin typeface="Georgia"/>
                <a:ea typeface="Georgia"/>
                <a:cs typeface="Georgia"/>
              </a:rPr>
              <a:t>And over the host of the tribe of the children of Naphtali was Ahira the son of Enan.</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10:28  |  Numbers 10:28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以色列人按着軍隊往前行，就是這樣。</a:t>
            </a:r>
          </a:p>
          <a:p xmlns:a="http://schemas.openxmlformats.org/drawingml/2006/main">
            <a:pPr algn="ctr">
              <a:buNone/>
            </a:pPr>
            <a:r>
              <a:rPr sz="2400">
                <a:solidFill>
                  <a:srgbClr val="FFFFFF"/>
                </a:solidFill>
                <a:latin typeface="Georgia"/>
                <a:ea typeface="Georgia"/>
                <a:cs typeface="Georgia"/>
              </a:rPr>
              <a:t>Thus  were the journeyings of the children of Israel according to their armies, when they set forward.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10:29  |  Numbers 10:29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摩西對他岳父－米甸人流珥的兒子何巴－說：「我們要行路，往耶和華所應許之地去；他曾說：『我要將這地賜給你們。』現在求你和我們同去，我們必厚待你，因為耶和華指着以色列人已經應許給好處。」</a:t>
            </a:r>
          </a:p>
          <a:p xmlns:a="http://schemas.openxmlformats.org/drawingml/2006/main">
            <a:pPr algn="ctr">
              <a:buNone/>
            </a:pPr>
            <a:r>
              <a:rPr sz="1800">
                <a:solidFill>
                  <a:srgbClr val="FFFFFF"/>
                </a:solidFill>
                <a:latin typeface="Georgia"/>
                <a:ea typeface="Georgia"/>
                <a:cs typeface="Georgia"/>
              </a:rPr>
              <a:t>And Moses said unto Hobab, the son of Raguel the Midianite, Moses’ father in law, We are journeying unto the place of which the LORD said, I will give it you: come thou with us, and we will do thee good: for the LORD hath spoken good concerning Israel.</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10:30  |  Numbers 10:30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何巴回答說：「我不去；我要回本地本族那裏去。」</a:t>
            </a:r>
          </a:p>
          <a:p xmlns:a="http://schemas.openxmlformats.org/drawingml/2006/main">
            <a:pPr algn="ctr">
              <a:buNone/>
            </a:pPr>
            <a:r>
              <a:rPr sz="2400">
                <a:solidFill>
                  <a:srgbClr val="FFFFFF"/>
                </a:solidFill>
                <a:latin typeface="Georgia"/>
                <a:ea typeface="Georgia"/>
                <a:cs typeface="Georgia"/>
              </a:rPr>
              <a:t>And he said unto him, I will not go; but I will depart to mine own land, and to my kindred.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10:31  |  Numbers 10:31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摩西說：「求你不要離開我們；因為你知道我們要在曠野安營，你可以當作我們的眼目。</a:t>
            </a:r>
          </a:p>
          <a:p xmlns:a="http://schemas.openxmlformats.org/drawingml/2006/main">
            <a:pPr algn="ctr">
              <a:buNone/>
            </a:pPr>
            <a:r>
              <a:rPr sz="2100">
                <a:solidFill>
                  <a:srgbClr val="FFFFFF"/>
                </a:solidFill>
                <a:latin typeface="Georgia"/>
                <a:ea typeface="Georgia"/>
                <a:cs typeface="Georgia"/>
              </a:rPr>
              <a:t>And he said, Leave us not, I pray thee; forasmuch as thou knowest how we are to encamp in the wilderness, and thou mayest be to us instead of eyes.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10:32  |  Numbers 10:32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你若和我們同去，將來耶和華有甚麼好處待我們，我們也必以甚麼好處待你。」</a:t>
            </a:r>
          </a:p>
          <a:p xmlns:a="http://schemas.openxmlformats.org/drawingml/2006/main">
            <a:pPr algn="ctr">
              <a:buNone/>
            </a:pPr>
            <a:r>
              <a:rPr sz="2400">
                <a:solidFill>
                  <a:srgbClr val="FFFFFF"/>
                </a:solidFill>
                <a:latin typeface="Georgia"/>
                <a:ea typeface="Georgia"/>
                <a:cs typeface="Georgia"/>
              </a:rPr>
              <a:t>And it shall be, if thou go with us, yea, it shall be, that what goodness the LORD shall do unto us, the same will we do unto thee.</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10:33  |  Numbers 10:33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以色列人離開耶和華的山，往前行了三天的路程；耶和華的約櫃在前頭行了三天的路程，為他們尋找安歇的地方。</a:t>
            </a:r>
          </a:p>
          <a:p xmlns:a="http://schemas.openxmlformats.org/drawingml/2006/main">
            <a:pPr algn="ctr">
              <a:buNone/>
            </a:pPr>
            <a:r>
              <a:rPr sz="2100">
                <a:solidFill>
                  <a:srgbClr val="FFFFFF"/>
                </a:solidFill>
                <a:latin typeface="Georgia"/>
                <a:ea typeface="Georgia"/>
                <a:cs typeface="Georgia"/>
              </a:rPr>
              <a:t>And they departed from the mount of the LORD three days’ journey: and the ark of the covenant of the LORD went before them in the three days’ journey, to search out a resting place for them.</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10:34  |  Numbers 10:34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他們拔營往前行，日間有耶和華的雲彩在他們以上。</a:t>
            </a:r>
          </a:p>
          <a:p xmlns:a="http://schemas.openxmlformats.org/drawingml/2006/main">
            <a:pPr algn="ctr">
              <a:buNone/>
            </a:pPr>
            <a:r>
              <a:rPr sz="2800">
                <a:solidFill>
                  <a:srgbClr val="FFFFFF"/>
                </a:solidFill>
                <a:latin typeface="Georgia"/>
                <a:ea typeface="Georgia"/>
                <a:cs typeface="Georgia"/>
              </a:rPr>
              <a:t>And the cloud of the LORD was upon them by day, when they went out of the camp.</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10:35  |  Numbers 10:35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約櫃往前行的時候，摩西就說：「耶和華啊，求你興起！願你的仇敵四散！願恨你的人從你面前逃跑！」</a:t>
            </a:r>
          </a:p>
          <a:p xmlns:a="http://schemas.openxmlformats.org/drawingml/2006/main">
            <a:pPr algn="ctr">
              <a:buNone/>
            </a:pPr>
            <a:r>
              <a:rPr sz="2100">
                <a:solidFill>
                  <a:srgbClr val="FFFFFF"/>
                </a:solidFill>
                <a:latin typeface="Georgia"/>
                <a:ea typeface="Georgia"/>
                <a:cs typeface="Georgia"/>
              </a:rPr>
              <a:t>And it came to pass, when the ark set forward, that Moses said, Rise up, LORD, and let thine enemies be scattered; and let them that hate thee flee before thee.</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10:36  |  Numbers 10:36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約櫃停住的時候，他就說：「耶和華啊，求你回到以色列的千萬人中！」</a:t>
            </a:r>
          </a:p>
          <a:p xmlns:a="http://schemas.openxmlformats.org/drawingml/2006/main">
            <a:pPr algn="ctr">
              <a:buNone/>
            </a:pPr>
            <a:r>
              <a:rPr sz="2800">
                <a:solidFill>
                  <a:srgbClr val="FFFFFF"/>
                </a:solidFill>
                <a:latin typeface="Georgia"/>
                <a:ea typeface="Georgia"/>
                <a:cs typeface="Georgia"/>
              </a:rPr>
              <a:t>And when it rested, he said, Return, O LORD, unto the many thousands of Israel.</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2026-08-30T03:56:41.4950000Z</dcterms:created>
  <dcterms:modified xsi:type="dcterms:W3CDTF">2026-08-30T03:56:41.4950000Z</dcterms:modified>
</coreProperties>
</file>