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916da78220f4aa7" /><Relationship Type="http://schemas.openxmlformats.org/officeDocument/2006/relationships/extended-properties" Target="/docProps/app.xml" Id="R51ce48b943264819" /><Relationship Type="http://schemas.openxmlformats.org/officeDocument/2006/relationships/officeDocument" Target="/ppt/presentation.xml" Id="R6d0b9723e2d5405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e01f9a4d1ea4e19"/>
  </p:sldMasterIdLst>
  <p:notesMasterIdLst>
    <p:notesMasterId xmlns:r="http://schemas.openxmlformats.org/officeDocument/2006/relationships" r:id="R8d6907aff4174695"/>
  </p:notesMasterIdLst>
  <p:sldIdLst>
    <p:sldId xmlns:r="http://schemas.openxmlformats.org/officeDocument/2006/relationships" id="256" r:id="Rc0e175b4168541f8"/>
    <p:sldId xmlns:r="http://schemas.openxmlformats.org/officeDocument/2006/relationships" id="257" r:id="R8c55567fa2914d9d"/>
    <p:sldId xmlns:r="http://schemas.openxmlformats.org/officeDocument/2006/relationships" id="258" r:id="R703d92d0faaa469e"/>
    <p:sldId xmlns:r="http://schemas.openxmlformats.org/officeDocument/2006/relationships" id="259" r:id="R24b2c431c6dd424e"/>
    <p:sldId xmlns:r="http://schemas.openxmlformats.org/officeDocument/2006/relationships" id="260" r:id="Rca5b8a72d8764f8e"/>
    <p:sldId xmlns:r="http://schemas.openxmlformats.org/officeDocument/2006/relationships" id="261" r:id="Raccac04322a3452d"/>
    <p:sldId xmlns:r="http://schemas.openxmlformats.org/officeDocument/2006/relationships" id="262" r:id="Rcdbddb87f2284572"/>
    <p:sldId xmlns:r="http://schemas.openxmlformats.org/officeDocument/2006/relationships" id="263" r:id="Rc6f4c7284a514a60"/>
    <p:sldId xmlns:r="http://schemas.openxmlformats.org/officeDocument/2006/relationships" id="264" r:id="R805afd93872c4609"/>
    <p:sldId xmlns:r="http://schemas.openxmlformats.org/officeDocument/2006/relationships" id="265" r:id="R527edba0adb0463f"/>
    <p:sldId xmlns:r="http://schemas.openxmlformats.org/officeDocument/2006/relationships" id="266" r:id="R0dd24f374c1d4145"/>
    <p:sldId xmlns:r="http://schemas.openxmlformats.org/officeDocument/2006/relationships" id="267" r:id="R5a7ea72b86b94a01"/>
    <p:sldId xmlns:r="http://schemas.openxmlformats.org/officeDocument/2006/relationships" id="268" r:id="R570339cbbbf04cd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419d3956cf846b3" /><Relationship Type="http://schemas.openxmlformats.org/officeDocument/2006/relationships/slideMaster" Target="/ppt/slideMasters/slideMaster1.xml" Id="Rde01f9a4d1ea4e19" /><Relationship Type="http://schemas.openxmlformats.org/officeDocument/2006/relationships/notesMaster" Target="/ppt/notesMasters/notesMaster1.xml" Id="R8d6907aff4174695" /><Relationship Type="http://schemas.openxmlformats.org/officeDocument/2006/relationships/presProps" Target="/ppt/presProps.xml" Id="R0a40d402d9d64a3d" /><Relationship Type="http://schemas.openxmlformats.org/officeDocument/2006/relationships/tableStyles" Target="/ppt/tableStyles.xml" Id="Rf79a1e8d1cb54593" /><Relationship Type="http://schemas.openxmlformats.org/officeDocument/2006/relationships/slide" Target="/ppt/slides/slide1.xml" Id="Rc0e175b4168541f8" /><Relationship Type="http://schemas.openxmlformats.org/officeDocument/2006/relationships/slide" Target="/ppt/slides/slide2.xml" Id="R8c55567fa2914d9d" /><Relationship Type="http://schemas.openxmlformats.org/officeDocument/2006/relationships/slide" Target="/ppt/slides/slide3.xml" Id="R703d92d0faaa469e" /><Relationship Type="http://schemas.openxmlformats.org/officeDocument/2006/relationships/slide" Target="/ppt/slides/slide4.xml" Id="R24b2c431c6dd424e" /><Relationship Type="http://schemas.openxmlformats.org/officeDocument/2006/relationships/slide" Target="/ppt/slides/slide5.xml" Id="Rca5b8a72d8764f8e" /><Relationship Type="http://schemas.openxmlformats.org/officeDocument/2006/relationships/slide" Target="/ppt/slides/slide6.xml" Id="Raccac04322a3452d" /><Relationship Type="http://schemas.openxmlformats.org/officeDocument/2006/relationships/slide" Target="/ppt/slides/slide7.xml" Id="Rcdbddb87f2284572" /><Relationship Type="http://schemas.openxmlformats.org/officeDocument/2006/relationships/slide" Target="/ppt/slides/slide8.xml" Id="Rc6f4c7284a514a60" /><Relationship Type="http://schemas.openxmlformats.org/officeDocument/2006/relationships/slide" Target="/ppt/slides/slide9.xml" Id="R805afd93872c4609" /><Relationship Type="http://schemas.openxmlformats.org/officeDocument/2006/relationships/slide" Target="/ppt/slides/slide10.xml" Id="R527edba0adb0463f" /><Relationship Type="http://schemas.openxmlformats.org/officeDocument/2006/relationships/slide" Target="/ppt/slides/slide11.xml" Id="R0dd24f374c1d4145" /><Relationship Type="http://schemas.openxmlformats.org/officeDocument/2006/relationships/slide" Target="/ppt/slides/slide12.xml" Id="R5a7ea72b86b94a01" /><Relationship Type="http://schemas.openxmlformats.org/officeDocument/2006/relationships/slide" Target="/ppt/slides/slide13.xml" Id="R570339cbbbf04cd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33ed85097244f0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b423521b60b4c69" /><Relationship Type="http://schemas.openxmlformats.org/officeDocument/2006/relationships/notesMaster" Target="/ppt/notesMasters/notesMaster1.xml" Id="Ra9111e15d7764c2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85f2f9238514688" /><Relationship Type="http://schemas.openxmlformats.org/officeDocument/2006/relationships/notesMaster" Target="/ppt/notesMasters/notesMaster1.xml" Id="R2cba79a045314b6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30cd352bc584243" /><Relationship Type="http://schemas.openxmlformats.org/officeDocument/2006/relationships/notesMaster" Target="/ppt/notesMasters/notesMaster1.xml" Id="R8dbefe47a9cc477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b5248470eca4f07" /><Relationship Type="http://schemas.openxmlformats.org/officeDocument/2006/relationships/notesMaster" Target="/ppt/notesMasters/notesMaster1.xml" Id="R8b74114b85034ad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4c42bc58b6845e1" /><Relationship Type="http://schemas.openxmlformats.org/officeDocument/2006/relationships/notesMaster" Target="/ppt/notesMasters/notesMaster1.xml" Id="R590242394634435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4d0e4a6fdfc4201" /><Relationship Type="http://schemas.openxmlformats.org/officeDocument/2006/relationships/notesMaster" Target="/ppt/notesMasters/notesMaster1.xml" Id="R62c5d5c38067473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6b77de00eb94fbf" /><Relationship Type="http://schemas.openxmlformats.org/officeDocument/2006/relationships/notesMaster" Target="/ppt/notesMasters/notesMaster1.xml" Id="R76b0e8b7560544c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3c26170a306455d" /><Relationship Type="http://schemas.openxmlformats.org/officeDocument/2006/relationships/notesMaster" Target="/ppt/notesMasters/notesMaster1.xml" Id="R45b120d4860149b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f67251667ae494a" /><Relationship Type="http://schemas.openxmlformats.org/officeDocument/2006/relationships/notesMaster" Target="/ppt/notesMasters/notesMaster1.xml" Id="Re588abc3ddd4439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d06143a9c2e4df1" /><Relationship Type="http://schemas.openxmlformats.org/officeDocument/2006/relationships/notesMaster" Target="/ppt/notesMasters/notesMaster1.xml" Id="R8ea3b3986c6e418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e27d43932a94c48" /><Relationship Type="http://schemas.openxmlformats.org/officeDocument/2006/relationships/notesMaster" Target="/ppt/notesMasters/notesMaster1.xml" Id="R48917bf0c48a40c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73cf28f82f24617" /><Relationship Type="http://schemas.openxmlformats.org/officeDocument/2006/relationships/notesMaster" Target="/ppt/notesMasters/notesMaster1.xml" Id="Rbb06b7c2148c411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6a5ca2f5c594e77" /><Relationship Type="http://schemas.openxmlformats.org/officeDocument/2006/relationships/notesMaster" Target="/ppt/notesMasters/notesMaster1.xml" Id="R346e715fac7d49f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560ca3097bf43b2" /><Relationship Type="http://schemas.openxmlformats.org/officeDocument/2006/relationships/image" Target="/ppt/media/image.png" Id="R28f16841f8e74e18" /><Relationship Type="http://schemas.openxmlformats.org/officeDocument/2006/relationships/image" Target="/ppt/media/image2.png" Id="Rd16646f542e543a4" /><Relationship Type="http://schemas.openxmlformats.org/officeDocument/2006/relationships/image" Target="/ppt/media/image.jpeg" Id="Rf0a3da7e652f4c4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e4523d1b05e465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28f16841f8e74e1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16646f542e543a4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0a3da7e652f4c4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b71cb283e844444" /><Relationship Type="http://schemas.openxmlformats.org/officeDocument/2006/relationships/slideLayout" Target="/ppt/slideLayouts/slideLayout1.xml" Id="R3234d472d1cc4803" /><Relationship Type="http://schemas.openxmlformats.org/officeDocument/2006/relationships/slideLayout" Target="/ppt/slideLayouts/slideLayout2.xml" Id="R9933b28656234d8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234d472d1cc4803"/>
    <p:sldLayoutId xmlns:r="http://schemas.openxmlformats.org/officeDocument/2006/relationships" id="2147483650" r:id="R9933b28656234d8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b5a159d9e741fb" /><Relationship Type="http://schemas.openxmlformats.org/officeDocument/2006/relationships/notesSlide" Target="/ppt/notesSlides/notesSlide1.xml" Id="R5be0a1400ff4493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65611db6d94bb6" /><Relationship Type="http://schemas.openxmlformats.org/officeDocument/2006/relationships/notesSlide" Target="/ppt/notesSlides/notesSlide2.xml" Id="Rd45546c68ba247f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6bfed7d96143a4" /><Relationship Type="http://schemas.openxmlformats.org/officeDocument/2006/relationships/notesSlide" Target="/ppt/notesSlides/notesSlide3.xml" Id="R36c1c2cb87a84f3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340d4f94544bf0" /><Relationship Type="http://schemas.openxmlformats.org/officeDocument/2006/relationships/notesSlide" Target="/ppt/notesSlides/notesSlide4.xml" Id="Rb71f13d6413e4ad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62ec15a4fe472e" /><Relationship Type="http://schemas.openxmlformats.org/officeDocument/2006/relationships/notesSlide" Target="/ppt/notesSlides/notesSlide5.xml" Id="R95c482458a444ee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d3c0ec90654c71" /><Relationship Type="http://schemas.openxmlformats.org/officeDocument/2006/relationships/notesSlide" Target="/ppt/notesSlides/notesSlide6.xml" Id="Re3ee3c0a71b2488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2817e52b214d51" /><Relationship Type="http://schemas.openxmlformats.org/officeDocument/2006/relationships/notesSlide" Target="/ppt/notesSlides/notesSlide7.xml" Id="Rc34a80518e174dc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9dbbe1e4364d69" /><Relationship Type="http://schemas.openxmlformats.org/officeDocument/2006/relationships/notesSlide" Target="/ppt/notesSlides/notesSlide8.xml" Id="R7575493f298b4a3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7c58e29bac4d42" /><Relationship Type="http://schemas.openxmlformats.org/officeDocument/2006/relationships/notesSlide" Target="/ppt/notesSlides/notesSlide9.xml" Id="Ra4fa11e802bd4ec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9a570ea49046ec" /><Relationship Type="http://schemas.openxmlformats.org/officeDocument/2006/relationships/notesSlide" Target="/ppt/notesSlides/notesSlide10.xml" Id="R09cd47eb41a14a2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8744e48c6648c9" /><Relationship Type="http://schemas.openxmlformats.org/officeDocument/2006/relationships/notesSlide" Target="/ppt/notesSlides/notesSlide11.xml" Id="R5f9ad45bde0c408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5b7e2655604005" /><Relationship Type="http://schemas.openxmlformats.org/officeDocument/2006/relationships/notesSlide" Target="/ppt/notesSlides/notesSlide12.xml" Id="R6e2946dfbc1d438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9fc14241444c70" /><Relationship Type="http://schemas.openxmlformats.org/officeDocument/2006/relationships/notesSlide" Target="/ppt/notesSlides/notesSlide13.xml" Id="Reaf719a3f5cd405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詩篇第62章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62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62:1  |  Psalms 62:1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大衛的詩，照耶杜頓的作法，交與伶長。 我的心默默無聲，專等候神； 我的救恩是從他[而來]。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to Jeduthun, A Psalm of David. Truly my soul waiteth upon God: from him cometh my salvation.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62:2  |  Psalms 62:2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惟獨他是我的磐石，我的拯救； 他是我的高臺，我必不很動搖。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only is my rock and my salvation; he is my defence; I shall not be greatly moved.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62:3  |  Psalms 62:3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你們大家攻擊一人，把他毀壞， 如同毀壞歪斜的牆、將倒的壁，要到幾時呢？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long will ye imagine mischief against a man? ye shall be slain all of you: as a bowing wall shall ye be, and as a tottering fence.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62:4  |  Psalms 62:4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他們彼此商議，專要從他的尊位上把他推下； 他們喜愛謊話，口雖祝福，心卻咒詛。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only consult to cast him down from his excellency: they delight in lies: they bless with their mouth, but they curse inwardly.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62:5  |  Psalms 62:5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我的心哪，你當默默無聲，專等候神， 因為我的盼望是從他[而來]。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soul, wait thou only upon God; for my expectation is from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62:6  |  Psalms 62:6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惟獨他是我的磐石，我的拯救； 他是我的高臺，我必不動搖。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only is my rock and my salvation: he is my defence; I shall not be moved.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62:7  |  Psalms 62:7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我的拯救、我的榮耀都在乎神； 我力量的磐石、我的避難所都在乎神。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God is my salvation and my glory: the rock of my strength, and my refuge, is in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62:8  |  Psalms 62:8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你們眾民當時時倚靠他， 在他面前傾心吐意； 神是我們的避難所。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Trust in him at all times; ye people, pour out your heart before him: God is a refuge for us.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62:9  |  Psalms 62:9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下流人真是虛空； 上流人也是虛假； 放在天平裏就必浮起； 他們一共比空氣還輕。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men of low degree are vanity, and men of high degree are a lie: to be laid in the balance, they are altogether lighter than vanity.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62:10  |  Psalms 62:10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不要仗勢欺人， 也不要因搶奪而驕傲； 若財寶加增，不要放在心上。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Trust not in oppression, and become not vain in robbery: if riches increase, set not your heart upon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62:11  |  Psalms 62:11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神說了一次、兩次，我都聽見： 就是能力都屬乎神。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hath spoken once; twice have I heard this; that power belongeth unto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62:12  |  Psalms 62:12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主啊，慈愛也是屬乎你， 因為你照着各人所行的報應他。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 unto thee, O Lord, belongeth mercy: for thou renderest to every man according to his work.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2026-08-26T10:30:30.8970000Z</dcterms:created>
  <dcterms:modified xsi:type="dcterms:W3CDTF">2026-08-26T10:30:30.8970000Z</dcterms:modified>
</coreProperties>
</file>