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22c74fa4e6bd4929" /><Relationship Type="http://schemas.openxmlformats.org/officeDocument/2006/relationships/extended-properties" Target="/docProps/app.xml" Id="R9f762d881e944c98" /><Relationship Type="http://schemas.openxmlformats.org/officeDocument/2006/relationships/officeDocument" Target="/ppt/presentation.xml" Id="Rfa29c7033f614be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e79ad5d5ffea477a"/>
  </p:sldMasterIdLst>
  <p:notesMasterIdLst>
    <p:notesMasterId xmlns:r="http://schemas.openxmlformats.org/officeDocument/2006/relationships" r:id="R95910f9bed054c99"/>
  </p:notesMasterIdLst>
  <p:sldIdLst>
    <p:sldId xmlns:r="http://schemas.openxmlformats.org/officeDocument/2006/relationships" id="256" r:id="R412603fb069f434b"/>
    <p:sldId xmlns:r="http://schemas.openxmlformats.org/officeDocument/2006/relationships" id="257" r:id="Rfe9d1c0e6174431f"/>
    <p:sldId xmlns:r="http://schemas.openxmlformats.org/officeDocument/2006/relationships" id="258" r:id="Rb13ac5bef0974eef"/>
    <p:sldId xmlns:r="http://schemas.openxmlformats.org/officeDocument/2006/relationships" id="259" r:id="R4193e777f19546b9"/>
    <p:sldId xmlns:r="http://schemas.openxmlformats.org/officeDocument/2006/relationships" id="260" r:id="Rf03a547b141b45b3"/>
    <p:sldId xmlns:r="http://schemas.openxmlformats.org/officeDocument/2006/relationships" id="261" r:id="R7bfa80554b6d4789"/>
    <p:sldId xmlns:r="http://schemas.openxmlformats.org/officeDocument/2006/relationships" id="262" r:id="R6146fea00d434ac4"/>
    <p:sldId xmlns:r="http://schemas.openxmlformats.org/officeDocument/2006/relationships" id="263" r:id="Re3f2c211e3b7482b"/>
    <p:sldId xmlns:r="http://schemas.openxmlformats.org/officeDocument/2006/relationships" id="264" r:id="R042bb975d7fe46ac"/>
    <p:sldId xmlns:r="http://schemas.openxmlformats.org/officeDocument/2006/relationships" id="265" r:id="Rbb180339acd6439f"/>
    <p:sldId xmlns:r="http://schemas.openxmlformats.org/officeDocument/2006/relationships" id="266" r:id="Rce842ac0e12e4359"/>
    <p:sldId xmlns:r="http://schemas.openxmlformats.org/officeDocument/2006/relationships" id="267" r:id="R72973773c6f0472e"/>
    <p:sldId xmlns:r="http://schemas.openxmlformats.org/officeDocument/2006/relationships" id="268" r:id="Rf2319d5276194761"/>
    <p:sldId xmlns:r="http://schemas.openxmlformats.org/officeDocument/2006/relationships" id="269" r:id="R5ab20a66fc6c465c"/>
    <p:sldId xmlns:r="http://schemas.openxmlformats.org/officeDocument/2006/relationships" id="270" r:id="Re52fd99511784abb"/>
    <p:sldId xmlns:r="http://schemas.openxmlformats.org/officeDocument/2006/relationships" id="271" r:id="Rcf9a2c83b13f45e5"/>
    <p:sldId xmlns:r="http://schemas.openxmlformats.org/officeDocument/2006/relationships" id="272" r:id="R1409d87831dd4f43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6f473279b23f4f46" /><Relationship Type="http://schemas.openxmlformats.org/officeDocument/2006/relationships/slideMaster" Target="/ppt/slideMasters/slideMaster1.xml" Id="Re79ad5d5ffea477a" /><Relationship Type="http://schemas.openxmlformats.org/officeDocument/2006/relationships/notesMaster" Target="/ppt/notesMasters/notesMaster1.xml" Id="R95910f9bed054c99" /><Relationship Type="http://schemas.openxmlformats.org/officeDocument/2006/relationships/presProps" Target="/ppt/presProps.xml" Id="Rdc5dec9802a441e8" /><Relationship Type="http://schemas.openxmlformats.org/officeDocument/2006/relationships/tableStyles" Target="/ppt/tableStyles.xml" Id="Rd5230306289d4456" /><Relationship Type="http://schemas.openxmlformats.org/officeDocument/2006/relationships/slide" Target="/ppt/slides/slide1.xml" Id="R412603fb069f434b" /><Relationship Type="http://schemas.openxmlformats.org/officeDocument/2006/relationships/slide" Target="/ppt/slides/slide2.xml" Id="Rfe9d1c0e6174431f" /><Relationship Type="http://schemas.openxmlformats.org/officeDocument/2006/relationships/slide" Target="/ppt/slides/slide3.xml" Id="Rb13ac5bef0974eef" /><Relationship Type="http://schemas.openxmlformats.org/officeDocument/2006/relationships/slide" Target="/ppt/slides/slide4.xml" Id="R4193e777f19546b9" /><Relationship Type="http://schemas.openxmlformats.org/officeDocument/2006/relationships/slide" Target="/ppt/slides/slide5.xml" Id="Rf03a547b141b45b3" /><Relationship Type="http://schemas.openxmlformats.org/officeDocument/2006/relationships/slide" Target="/ppt/slides/slide6.xml" Id="R7bfa80554b6d4789" /><Relationship Type="http://schemas.openxmlformats.org/officeDocument/2006/relationships/slide" Target="/ppt/slides/slide7.xml" Id="R6146fea00d434ac4" /><Relationship Type="http://schemas.openxmlformats.org/officeDocument/2006/relationships/slide" Target="/ppt/slides/slide8.xml" Id="Re3f2c211e3b7482b" /><Relationship Type="http://schemas.openxmlformats.org/officeDocument/2006/relationships/slide" Target="/ppt/slides/slide9.xml" Id="R042bb975d7fe46ac" /><Relationship Type="http://schemas.openxmlformats.org/officeDocument/2006/relationships/slide" Target="/ppt/slides/slide10.xml" Id="Rbb180339acd6439f" /><Relationship Type="http://schemas.openxmlformats.org/officeDocument/2006/relationships/slide" Target="/ppt/slides/slide11.xml" Id="Rce842ac0e12e4359" /><Relationship Type="http://schemas.openxmlformats.org/officeDocument/2006/relationships/slide" Target="/ppt/slides/slide12.xml" Id="R72973773c6f0472e" /><Relationship Type="http://schemas.openxmlformats.org/officeDocument/2006/relationships/slide" Target="/ppt/slides/slide13.xml" Id="Rf2319d5276194761" /><Relationship Type="http://schemas.openxmlformats.org/officeDocument/2006/relationships/slide" Target="/ppt/slides/slide14.xml" Id="R5ab20a66fc6c465c" /><Relationship Type="http://schemas.openxmlformats.org/officeDocument/2006/relationships/slide" Target="/ppt/slides/slide15.xml" Id="Re52fd99511784abb" /><Relationship Type="http://schemas.openxmlformats.org/officeDocument/2006/relationships/slide" Target="/ppt/slides/slide16.xml" Id="Rcf9a2c83b13f45e5" /><Relationship Type="http://schemas.openxmlformats.org/officeDocument/2006/relationships/slide" Target="/ppt/slides/slide17.xml" Id="R1409d87831dd4f43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79f691a6194d4af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080479c1d76548d7" /><Relationship Type="http://schemas.openxmlformats.org/officeDocument/2006/relationships/notesMaster" Target="/ppt/notesMasters/notesMaster1.xml" Id="R8b070c3c16ef444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4ef6635cc5794544" /><Relationship Type="http://schemas.openxmlformats.org/officeDocument/2006/relationships/notesMaster" Target="/ppt/notesMasters/notesMaster1.xml" Id="Rd43782fb865a4163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b20f528d3474413c" /><Relationship Type="http://schemas.openxmlformats.org/officeDocument/2006/relationships/notesMaster" Target="/ppt/notesMasters/notesMaster1.xml" Id="R8dda6e4f194a4902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3f77a2680564448f" /><Relationship Type="http://schemas.openxmlformats.org/officeDocument/2006/relationships/notesMaster" Target="/ppt/notesMasters/notesMaster1.xml" Id="R690122676501420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6d406341672b46be" /><Relationship Type="http://schemas.openxmlformats.org/officeDocument/2006/relationships/notesMaster" Target="/ppt/notesMasters/notesMaster1.xml" Id="R2be55a3a909d434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168cb8e47c894b1f" /><Relationship Type="http://schemas.openxmlformats.org/officeDocument/2006/relationships/notesMaster" Target="/ppt/notesMasters/notesMaster1.xml" Id="R43c9030b1d924724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5233f87f1c944595" /><Relationship Type="http://schemas.openxmlformats.org/officeDocument/2006/relationships/notesMaster" Target="/ppt/notesMasters/notesMaster1.xml" Id="R6d0884aa6e1a4504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57314a33bd7f4864" /><Relationship Type="http://schemas.openxmlformats.org/officeDocument/2006/relationships/notesMaster" Target="/ppt/notesMasters/notesMaster1.xml" Id="Ra01759a2a3bf43c3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635c13a15294366" /><Relationship Type="http://schemas.openxmlformats.org/officeDocument/2006/relationships/notesMaster" Target="/ppt/notesMasters/notesMaster1.xml" Id="R369ddfd2b8af4f72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5a33dd9d22354a91" /><Relationship Type="http://schemas.openxmlformats.org/officeDocument/2006/relationships/notesMaster" Target="/ppt/notesMasters/notesMaster1.xml" Id="R421ba471529d41a0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ce420982abbb43e3" /><Relationship Type="http://schemas.openxmlformats.org/officeDocument/2006/relationships/notesMaster" Target="/ppt/notesMasters/notesMaster1.xml" Id="Ra0b89422c5df4dfe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b70ef7a3c92a4e3e" /><Relationship Type="http://schemas.openxmlformats.org/officeDocument/2006/relationships/notesMaster" Target="/ppt/notesMasters/notesMaster1.xml" Id="R2b8941234a8a4817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297b8431f7204e69" /><Relationship Type="http://schemas.openxmlformats.org/officeDocument/2006/relationships/notesMaster" Target="/ppt/notesMasters/notesMaster1.xml" Id="R565fc26335b24b2b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7414c2ca69fd4b08" /><Relationship Type="http://schemas.openxmlformats.org/officeDocument/2006/relationships/notesMaster" Target="/ppt/notesMasters/notesMaster1.xml" Id="Rc05bca11ad8f4e05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75c6135dc15642d8" /><Relationship Type="http://schemas.openxmlformats.org/officeDocument/2006/relationships/notesMaster" Target="/ppt/notesMasters/notesMaster1.xml" Id="Rf635a12f50244c6e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6552fc3fb9d84f9a" /><Relationship Type="http://schemas.openxmlformats.org/officeDocument/2006/relationships/notesMaster" Target="/ppt/notesMasters/notesMaster1.xml" Id="R5d85a37676cc42c9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e8e69b2e38e04d83" /><Relationship Type="http://schemas.openxmlformats.org/officeDocument/2006/relationships/notesMaster" Target="/ppt/notesMasters/notesMaster1.xml" Id="R11802a5130d940bc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119031d9e36456b" /><Relationship Type="http://schemas.openxmlformats.org/officeDocument/2006/relationships/image" Target="/ppt/media/image.png" Id="Rc9044b8ee9ae436a" /><Relationship Type="http://schemas.openxmlformats.org/officeDocument/2006/relationships/image" Target="/ppt/media/image2.png" Id="R9ed49c3646a34041" /><Relationship Type="http://schemas.openxmlformats.org/officeDocument/2006/relationships/image" Target="/ppt/media/image.jpeg" Id="R2c1a89a3850342ad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facce7d60b14d6f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c9044b8ee9ae436a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9ed49c3646a34041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c1a89a3850342ad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a15ad1de80a04eee" /><Relationship Type="http://schemas.openxmlformats.org/officeDocument/2006/relationships/slideLayout" Target="/ppt/slideLayouts/slideLayout1.xml" Id="R0d7b2d20eae9448e" /><Relationship Type="http://schemas.openxmlformats.org/officeDocument/2006/relationships/slideLayout" Target="/ppt/slideLayouts/slideLayout2.xml" Id="Rbd74bc4ef2bc4e1d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0d7b2d20eae9448e"/>
    <p:sldLayoutId xmlns:r="http://schemas.openxmlformats.org/officeDocument/2006/relationships" id="2147483650" r:id="Rbd74bc4ef2bc4e1d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6eb491453524d5b" /><Relationship Type="http://schemas.openxmlformats.org/officeDocument/2006/relationships/notesSlide" Target="/ppt/notesSlides/notesSlide1.xml" Id="R1d0a81e6f637466a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a832f5cc54b474d" /><Relationship Type="http://schemas.openxmlformats.org/officeDocument/2006/relationships/notesSlide" Target="/ppt/notesSlides/notesSlide2.xml" Id="R54e44ccde10d4040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7ba0e10d4164437" /><Relationship Type="http://schemas.openxmlformats.org/officeDocument/2006/relationships/notesSlide" Target="/ppt/notesSlides/notesSlide3.xml" Id="R8c38fe46fd894035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2802de269374829" /><Relationship Type="http://schemas.openxmlformats.org/officeDocument/2006/relationships/notesSlide" Target="/ppt/notesSlides/notesSlide4.xml" Id="R6af795064778426c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930562dbe194805" /><Relationship Type="http://schemas.openxmlformats.org/officeDocument/2006/relationships/notesSlide" Target="/ppt/notesSlides/notesSlide5.xml" Id="Re26b03e877e1409e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834dc979150488f" /><Relationship Type="http://schemas.openxmlformats.org/officeDocument/2006/relationships/notesSlide" Target="/ppt/notesSlides/notesSlide6.xml" Id="R1b259f811e7d4d0b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a4161c9bf0b4eb3" /><Relationship Type="http://schemas.openxmlformats.org/officeDocument/2006/relationships/notesSlide" Target="/ppt/notesSlides/notesSlide7.xml" Id="R52b67444afe1407d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2ea5ba9d0254236" /><Relationship Type="http://schemas.openxmlformats.org/officeDocument/2006/relationships/notesSlide" Target="/ppt/notesSlides/notesSlide8.xml" Id="Rf777977c7d9e4569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d6b873dfad64430" /><Relationship Type="http://schemas.openxmlformats.org/officeDocument/2006/relationships/notesSlide" Target="/ppt/notesSlides/notesSlide9.xml" Id="Rcbd010a53782485a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23d1fbdc1d9499a" /><Relationship Type="http://schemas.openxmlformats.org/officeDocument/2006/relationships/notesSlide" Target="/ppt/notesSlides/notesSlide10.xml" Id="R92eec56e546b4092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341e6069284518" /><Relationship Type="http://schemas.openxmlformats.org/officeDocument/2006/relationships/notesSlide" Target="/ppt/notesSlides/notesSlide11.xml" Id="R64a369a5ae8a4ee7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7545e3258324cf9" /><Relationship Type="http://schemas.openxmlformats.org/officeDocument/2006/relationships/notesSlide" Target="/ppt/notesSlides/notesSlide12.xml" Id="Rb88299349ace46b2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8a4d8989a914189" /><Relationship Type="http://schemas.openxmlformats.org/officeDocument/2006/relationships/notesSlide" Target="/ppt/notesSlides/notesSlide13.xml" Id="Rf392b195b6a54a4e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f4f2162be2b4691" /><Relationship Type="http://schemas.openxmlformats.org/officeDocument/2006/relationships/notesSlide" Target="/ppt/notesSlides/notesSlide14.xml" Id="R6fde64bdfc664f77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28d767b349b43b4" /><Relationship Type="http://schemas.openxmlformats.org/officeDocument/2006/relationships/notesSlide" Target="/ppt/notesSlides/notesSlide15.xml" Id="R1a00190d497d4e1c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8b4d2c203f413e" /><Relationship Type="http://schemas.openxmlformats.org/officeDocument/2006/relationships/notesSlide" Target="/ppt/notesSlides/notesSlide16.xml" Id="R3785364116d5435d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109176a6618418e" /><Relationship Type="http://schemas.openxmlformats.org/officeDocument/2006/relationships/notesSlide" Target="/ppt/notesSlides/notesSlide17.xml" Id="R3ed87e6334e445bf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雅歌第5章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Song of Solomon 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5:1  |  Song of Solomon 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0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我妹子，我新婦， 我進了我的園中， 採了我的沒藥和香料， 吃了我的蜜房和蜂蜜， 喝了我的酒和奶。 〔耶路撒冷的眾女子〕 我的朋友們，請吃！ 我所親愛的，請喝，且多多地喝！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come into my garden, my sister, my spouse: I have gathered my myrrh with my spice; I have eaten my honeycomb with my honey; I have drunk my wine with my milk: eat, O friends; drink, yea, drink abundantly, O beloved.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5:2  |  Song of Solomon 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0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我身睡臥，我心卻醒。 這是我良人的聲音； 他敲門[說]： 〔新郎〕 我的妹子，我的佳偶， 我的鴿子，我的完全人， 求你給我開門； 因我的頭滿了露水， 我的頭髮被夜露滴濕。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sleep, but my heart waketh: it is the voice of my beloved that knocketh, saying, Open to me, my sister, my love, my dove, my undefiled: for my head is filled with dew, and my locks with the drops of the night.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5:3  |  Song of Solomon 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[我回答說]： 我脫了衣裳，怎能再穿上呢？ 我洗了腳，怎能再玷污呢？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put off my coat; how shall I put it on? I have washed my feet; how shall I defile them?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5:4  |  Song of Solomon 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我的良人從[門]孔裏伸進手來， 我便因他動了心。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beloved put in his hand by the hole of the door, and my bowels were moved for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5:5  |  Song of Solomon 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我起來，要給我良人開門。 我的兩手滴下沒藥； 我的指頭有沒藥汁滴在門閂上。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rose up to open to my beloved; and my hands dropped with myrrh, and my fingers with sweet smelling myrrh, upon the handles of the lock.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5:6  |  Song of Solomon 5:6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我給我的良人開了門； 我的良人卻已轉身走了。 他說話的時候，我神不守舍； 我尋找他，竟尋不見； 我呼叫他，他卻不回答。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opened to my beloved; but my beloved had withdrawn himself, and was gone: my soul failed when he spake: I sought him, but I could not find him; I called him, but he gave me no answer.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5:7  |  Song of Solomon 5:7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城中巡邏看守的人遇見我， 打了我，傷了我； 看守城牆的人奪去我的披肩。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watchmen that went about the city found me, they smote me, they wounded me; the keepers of the walls took away my veil from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5:8  |  Song of Solomon 5:8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耶路撒冷的眾女子啊，我囑咐你們： 若遇見我的良人， 要告訴他，我因思愛成病。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charge you, O daughters of Jerusalem, if ye find my beloved, that ye tell him, that I am sick of love.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5:9  |  Song of Solomon 5:9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你這女子中極美麗的， 你的良人比別人的良人有何強處？ 你的良人比別人的良人有何強處， 你就這樣囑咐我們？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What is thy beloved more than another beloved, O thou fairest among women? what is thy beloved more than another beloved, that thou dost so charge us?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5:10  |  Song of Solomon 5:10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我的良人白而且紅， 超乎萬人之上。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beloved is white and ruddy, the chiefest among ten thousand.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5:11  |  Song of Solomon 5:11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他的頭[像]至精的金子； 他的頭髮厚密纍垂，黑如烏鴉。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head is as the most fine gold, his locks are bushy, and black as a raven.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5:12  |  Song of Solomon 5:12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他的眼如溪水旁的鴿子[眼]， 用奶洗淨，安得合式。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eyes are as the eyes of doves by the rivers of waters, washed with milk, and fitly set.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5:13  |  Song of Solomon 5:13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他的兩腮如香花畦， 如香草臺； 他的嘴唇[像]百合花， 且滴下沒藥汁。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cheeks are as a bed of spices, as sweet flowers: his lips like lilies, dropping sweet smelling myrrh.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5:14  |  Song of Solomon 5:14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他的兩手[好像]金管， 鑲嵌水蒼玉； 他的身體[如同]雕刻的象牙， 周圍鑲嵌藍寶石。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hands are as gold rings set with the beryl: his belly is as bright ivory overlaid with sapphires.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5:15  |  Song of Solomon 5:15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他的腿[好像]白玉石柱， 安在精金座上； 他的形狀如黎巴嫩， 且佳美如香柏樹。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legs are as pillars of marble, set upon sockets of fine gold: his countenance is as Lebanon, excellent as the cedars.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5:16  |  Song of Solomon 5:16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他的口極其甘甜； 他全然可愛。 耶路撒冷的眾女子啊， 這是我的良人； 這是我的朋友。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mouth is most sweet: yea, he is altogether lovely. This is my beloved, and this is my friend, O daughters of Jerusalem.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2026-08-26T10:35:54.2880000Z</dcterms:created>
  <dcterms:modified xsi:type="dcterms:W3CDTF">2026-08-26T10:35:54.2880000Z</dcterms:modified>
</coreProperties>
</file>