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654baa7e28df435f" /><Relationship Type="http://schemas.openxmlformats.org/officeDocument/2006/relationships/extended-properties" Target="/docProps/app.xml" Id="Rab58f636c9ed45b2" /><Relationship Type="http://schemas.openxmlformats.org/officeDocument/2006/relationships/officeDocument" Target="/ppt/presentation.xml" Id="R3797ba5bd4614c6b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366c29da3baa4838"/>
  </p:sldMasterIdLst>
  <p:notesMasterIdLst>
    <p:notesMasterId xmlns:r="http://schemas.openxmlformats.org/officeDocument/2006/relationships" r:id="R59d753b0a56d4f87"/>
  </p:notesMasterIdLst>
  <p:sldIdLst>
    <p:sldId xmlns:r="http://schemas.openxmlformats.org/officeDocument/2006/relationships" id="256" r:id="R3987ceb0e7e643b1"/>
    <p:sldId xmlns:r="http://schemas.openxmlformats.org/officeDocument/2006/relationships" id="257" r:id="R2984f062a7b64698"/>
    <p:sldId xmlns:r="http://schemas.openxmlformats.org/officeDocument/2006/relationships" id="258" r:id="R932a93104a564521"/>
    <p:sldId xmlns:r="http://schemas.openxmlformats.org/officeDocument/2006/relationships" id="259" r:id="Rf80a4e4aff694bf4"/>
    <p:sldId xmlns:r="http://schemas.openxmlformats.org/officeDocument/2006/relationships" id="260" r:id="R37c53fc42205402e"/>
    <p:sldId xmlns:r="http://schemas.openxmlformats.org/officeDocument/2006/relationships" id="261" r:id="R98fa882fa1414e99"/>
    <p:sldId xmlns:r="http://schemas.openxmlformats.org/officeDocument/2006/relationships" id="262" r:id="R2116e923b0b6447e"/>
    <p:sldId xmlns:r="http://schemas.openxmlformats.org/officeDocument/2006/relationships" id="263" r:id="R371c6bfe951a49ba"/>
    <p:sldId xmlns:r="http://schemas.openxmlformats.org/officeDocument/2006/relationships" id="264" r:id="R182bce739c0c4eb6"/>
    <p:sldId xmlns:r="http://schemas.openxmlformats.org/officeDocument/2006/relationships" id="265" r:id="R28aa949556d441f0"/>
    <p:sldId xmlns:r="http://schemas.openxmlformats.org/officeDocument/2006/relationships" id="266" r:id="R0ff4cb69fa1749a9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96908803318f4a64" /><Relationship Type="http://schemas.openxmlformats.org/officeDocument/2006/relationships/slideMaster" Target="/ppt/slideMasters/slideMaster1.xml" Id="R366c29da3baa4838" /><Relationship Type="http://schemas.openxmlformats.org/officeDocument/2006/relationships/notesMaster" Target="/ppt/notesMasters/notesMaster1.xml" Id="R59d753b0a56d4f87" /><Relationship Type="http://schemas.openxmlformats.org/officeDocument/2006/relationships/presProps" Target="/ppt/presProps.xml" Id="R7202a77968db4b6c" /><Relationship Type="http://schemas.openxmlformats.org/officeDocument/2006/relationships/tableStyles" Target="/ppt/tableStyles.xml" Id="Rded98949ee0f4750" /><Relationship Type="http://schemas.openxmlformats.org/officeDocument/2006/relationships/slide" Target="/ppt/slides/slide1.xml" Id="R3987ceb0e7e643b1" /><Relationship Type="http://schemas.openxmlformats.org/officeDocument/2006/relationships/slide" Target="/ppt/slides/slide2.xml" Id="R2984f062a7b64698" /><Relationship Type="http://schemas.openxmlformats.org/officeDocument/2006/relationships/slide" Target="/ppt/slides/slide3.xml" Id="R932a93104a564521" /><Relationship Type="http://schemas.openxmlformats.org/officeDocument/2006/relationships/slide" Target="/ppt/slides/slide4.xml" Id="Rf80a4e4aff694bf4" /><Relationship Type="http://schemas.openxmlformats.org/officeDocument/2006/relationships/slide" Target="/ppt/slides/slide5.xml" Id="R37c53fc42205402e" /><Relationship Type="http://schemas.openxmlformats.org/officeDocument/2006/relationships/slide" Target="/ppt/slides/slide6.xml" Id="R98fa882fa1414e99" /><Relationship Type="http://schemas.openxmlformats.org/officeDocument/2006/relationships/slide" Target="/ppt/slides/slide7.xml" Id="R2116e923b0b6447e" /><Relationship Type="http://schemas.openxmlformats.org/officeDocument/2006/relationships/slide" Target="/ppt/slides/slide8.xml" Id="R371c6bfe951a49ba" /><Relationship Type="http://schemas.openxmlformats.org/officeDocument/2006/relationships/slide" Target="/ppt/slides/slide9.xml" Id="R182bce739c0c4eb6" /><Relationship Type="http://schemas.openxmlformats.org/officeDocument/2006/relationships/slide" Target="/ppt/slides/slide10.xml" Id="R28aa949556d441f0" /><Relationship Type="http://schemas.openxmlformats.org/officeDocument/2006/relationships/slide" Target="/ppt/slides/slide11.xml" Id="R0ff4cb69fa1749a9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9de539950e7d4dba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4bee6d8a6ecb4773" /><Relationship Type="http://schemas.openxmlformats.org/officeDocument/2006/relationships/notesMaster" Target="/ppt/notesMasters/notesMaster1.xml" Id="R1346e33f9cf34c41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3adcef192a984612" /><Relationship Type="http://schemas.openxmlformats.org/officeDocument/2006/relationships/notesMaster" Target="/ppt/notesMasters/notesMaster1.xml" Id="R51ed970d83c34693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7d5a24642d8c4c6c" /><Relationship Type="http://schemas.openxmlformats.org/officeDocument/2006/relationships/notesMaster" Target="/ppt/notesMasters/notesMaster1.xml" Id="Re55e378ab4f64509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b26b257762824125" /><Relationship Type="http://schemas.openxmlformats.org/officeDocument/2006/relationships/notesMaster" Target="/ppt/notesMasters/notesMaster1.xml" Id="R9bc38121a2fd4216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0b03c94e922f4855" /><Relationship Type="http://schemas.openxmlformats.org/officeDocument/2006/relationships/notesMaster" Target="/ppt/notesMasters/notesMaster1.xml" Id="Rf63b2b00733f40ea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e258f375f68f43d5" /><Relationship Type="http://schemas.openxmlformats.org/officeDocument/2006/relationships/notesMaster" Target="/ppt/notesMasters/notesMaster1.xml" Id="R6d77d32944ee45a4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5d4bb49ac09e4996" /><Relationship Type="http://schemas.openxmlformats.org/officeDocument/2006/relationships/notesMaster" Target="/ppt/notesMasters/notesMaster1.xml" Id="Rf4d3590263154e25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68cffcaffe7a4e7a" /><Relationship Type="http://schemas.openxmlformats.org/officeDocument/2006/relationships/notesMaster" Target="/ppt/notesMasters/notesMaster1.xml" Id="R2650bee1592a44b9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a1557a175f424bb0" /><Relationship Type="http://schemas.openxmlformats.org/officeDocument/2006/relationships/notesMaster" Target="/ppt/notesMasters/notesMaster1.xml" Id="Ra23b2ecae292436e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ae6bd010c44841b6" /><Relationship Type="http://schemas.openxmlformats.org/officeDocument/2006/relationships/notesMaster" Target="/ppt/notesMasters/notesMaster1.xml" Id="Rc9c044d448ee466b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233ecfbd62d64538" /><Relationship Type="http://schemas.openxmlformats.org/officeDocument/2006/relationships/notesMaster" Target="/ppt/notesMasters/notesMaster1.xml" Id="Rfd18f0b47f9c43ca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5c9cf01fcf384b11" /><Relationship Type="http://schemas.openxmlformats.org/officeDocument/2006/relationships/image" Target="/ppt/media/image.png" Id="R12932886598b4780" /><Relationship Type="http://schemas.openxmlformats.org/officeDocument/2006/relationships/image" Target="/ppt/media/image2.png" Id="R3af35d9f4c8041ad" /><Relationship Type="http://schemas.openxmlformats.org/officeDocument/2006/relationships/image" Target="/ppt/media/image.jpeg" Id="Ra8893d4dcd2c4b6e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a564b6108f424f9c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12932886598b4780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3af35d9f4c8041ad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8893d4dcd2c4b6e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fb27350873f54664" /><Relationship Type="http://schemas.openxmlformats.org/officeDocument/2006/relationships/slideLayout" Target="/ppt/slideLayouts/slideLayout1.xml" Id="Re7c12557fcef47af" /><Relationship Type="http://schemas.openxmlformats.org/officeDocument/2006/relationships/slideLayout" Target="/ppt/slideLayouts/slideLayout2.xml" Id="Rd696ca550a3345b9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e7c12557fcef47af"/>
    <p:sldLayoutId xmlns:r="http://schemas.openxmlformats.org/officeDocument/2006/relationships" id="2147483650" r:id="Rd696ca550a3345b9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23508d34f2a4da4" /><Relationship Type="http://schemas.openxmlformats.org/officeDocument/2006/relationships/notesSlide" Target="/ppt/notesSlides/notesSlide1.xml" Id="Rf4ed4924d5ec4a7d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6ffc122839e4ccb" /><Relationship Type="http://schemas.openxmlformats.org/officeDocument/2006/relationships/notesSlide" Target="/ppt/notesSlides/notesSlide2.xml" Id="R06c1959e90a54b85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c29dc89b6de4eba" /><Relationship Type="http://schemas.openxmlformats.org/officeDocument/2006/relationships/notesSlide" Target="/ppt/notesSlides/notesSlide3.xml" Id="R79749fa421a44945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27a416f88c64115" /><Relationship Type="http://schemas.openxmlformats.org/officeDocument/2006/relationships/notesSlide" Target="/ppt/notesSlides/notesSlide4.xml" Id="R12dbacc785574306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7a4893c85824c23" /><Relationship Type="http://schemas.openxmlformats.org/officeDocument/2006/relationships/notesSlide" Target="/ppt/notesSlides/notesSlide5.xml" Id="R54d6379235204425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2d51d99949a4633" /><Relationship Type="http://schemas.openxmlformats.org/officeDocument/2006/relationships/notesSlide" Target="/ppt/notesSlides/notesSlide6.xml" Id="R86e8441360cb47d1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5b202572cf84191" /><Relationship Type="http://schemas.openxmlformats.org/officeDocument/2006/relationships/notesSlide" Target="/ppt/notesSlides/notesSlide7.xml" Id="Rf69fe744dfa248b1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562ad6e388f4df3" /><Relationship Type="http://schemas.openxmlformats.org/officeDocument/2006/relationships/notesSlide" Target="/ppt/notesSlides/notesSlide8.xml" Id="Re63c4d4282d641d1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f637bcdd3f74d49" /><Relationship Type="http://schemas.openxmlformats.org/officeDocument/2006/relationships/notesSlide" Target="/ppt/notesSlides/notesSlide9.xml" Id="R303f84ba4d394f07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7dbbdf658c3426a" /><Relationship Type="http://schemas.openxmlformats.org/officeDocument/2006/relationships/notesSlide" Target="/ppt/notesSlides/notesSlide10.xml" Id="Re70d15d514bf4def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746d261b6ab474e" /><Relationship Type="http://schemas.openxmlformats.org/officeDocument/2006/relationships/notesSlide" Target="/ppt/notesSlides/notesSlide11.xml" Id="R7a1939a5228f4c03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以賽亞書第35章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Isaiah 35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35:1  |  Isaiah 35:1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曠野和乾旱之地必然歡喜； 沙漠也必快樂； 又像玫瑰開花，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wilderness and the solitary place shall be glad for them; and the desert shall rejoice, and blossom as the rose.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35:2  |  Isaiah 35:2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必開花繁盛， 樂上加樂，而且歡呼。 黎巴嫩的榮耀， 並迦密與沙崙的華美，必賜給它。 人必看見耶和華的榮耀， 我們神的華美。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It shall blossom abundantly, and rejoice even with joy and singing: the glory of Lebanon shall be given unto it, the excellency of Carmel and Sharon, they shall see the glory of the LORD, and the excellency of our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35:3  |  Isaiah 35:3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你們要使軟弱的手堅壯， 無力的膝穩固。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Strengthen ye the weak hands, and confirm the feeble knees.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35:4  |  Isaiah 35:4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對膽怯的人說： 你們要剛強，不要懼怕。 看哪，你們的神必來報仇， 必來施行極大的報應； 他必來拯救你們。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Say to them that are of a fearful heart, Be strong, fear not: behold, your God will come with vengeance, even God with a recompence; he will come and save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35:5  |  Isaiah 35:5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那時，瞎子的眼必睜開； 聾子的耳必開通。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the eyes of the blind shall be opened, and the ears of the deaf shall be unstopped.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35:6  |  Isaiah 35:6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那時，瘸子必跳躍像鹿； 啞巴的舌頭必能歌唱。 在曠野必有水發出； 在沙漠必有河湧流。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shall the lame man leap as an hart, and the tongue of the dumb sing: for in the wilderness shall waters break out, and streams in the desert.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35:7  |  Isaiah 35:7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發光的沙要變為水池； 乾渴之地要變為泉源。 在野狗躺臥之處， 必有青草、蘆葦，和蒲草。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parched ground shall become a pool, and the thirsty land springs of water: in the habitation of dragons, where each lay, shall be grass with reeds and rushes.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35:8  |  Isaiah 35:8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在那裏必有一條大道， 稱為聖路。 污穢人不得經過， 必專為贖民行走； 行路的人雖愚昧， 也不致失迷。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an highway shall be there, and a way, and it shall be called The way of holiness; the unclean shall not pass over it; but it shall be for those: the wayfaring men, though fools, shall not err therein.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35:9  |  Isaiah 35:9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在那裏必沒有獅子， 猛獸也不登這路； 在那裏都遇不見， 只有贖民在那裏行走。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 lion shall be there, nor any ravenous beast shall go up thereon, it shall not be found there; but the redeemed shall walk there: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35:10  |  Isaiah 35:10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並且耶和華救贖的民必歸回， 歌唱來到錫安； 永樂必歸到他們的頭上； 他們必得着歡喜快樂， 憂愁歎息盡都逃避。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ransomed of the LORD shall return, and come to Zion with songs and everlasting joy upon their heads: they shall obtain joy and gladness, and sorrow and sighing shall flee away.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2026-08-26T10:37:30.6610000Z</dcterms:created>
  <dcterms:modified xsi:type="dcterms:W3CDTF">2026-08-26T10:37:30.6610000Z</dcterms:modified>
</coreProperties>
</file>