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04dfe0f289d435b" /><Relationship Type="http://schemas.openxmlformats.org/officeDocument/2006/relationships/extended-properties" Target="/docProps/app.xml" Id="R037a738adfe4428a" /><Relationship Type="http://schemas.openxmlformats.org/officeDocument/2006/relationships/officeDocument" Target="/ppt/presentation.xml" Id="Re5831ea84a5641e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d54539b30d8482c"/>
  </p:sldMasterIdLst>
  <p:notesMasterIdLst>
    <p:notesMasterId xmlns:r="http://schemas.openxmlformats.org/officeDocument/2006/relationships" r:id="Rb426d466ae5b47cf"/>
  </p:notesMasterIdLst>
  <p:sldIdLst>
    <p:sldId xmlns:r="http://schemas.openxmlformats.org/officeDocument/2006/relationships" id="256" r:id="R4fba30ba023b4bdd"/>
    <p:sldId xmlns:r="http://schemas.openxmlformats.org/officeDocument/2006/relationships" id="257" r:id="Rf9a70546b8294015"/>
    <p:sldId xmlns:r="http://schemas.openxmlformats.org/officeDocument/2006/relationships" id="258" r:id="R64532d2f04df4e5b"/>
    <p:sldId xmlns:r="http://schemas.openxmlformats.org/officeDocument/2006/relationships" id="259" r:id="R3197beb768b84497"/>
    <p:sldId xmlns:r="http://schemas.openxmlformats.org/officeDocument/2006/relationships" id="260" r:id="Rb71a0dc615094642"/>
    <p:sldId xmlns:r="http://schemas.openxmlformats.org/officeDocument/2006/relationships" id="261" r:id="R47b8790a05e24cdb"/>
    <p:sldId xmlns:r="http://schemas.openxmlformats.org/officeDocument/2006/relationships" id="262" r:id="R20ed150068f5420d"/>
    <p:sldId xmlns:r="http://schemas.openxmlformats.org/officeDocument/2006/relationships" id="263" r:id="Rb65ead8edb6c4a6e"/>
    <p:sldId xmlns:r="http://schemas.openxmlformats.org/officeDocument/2006/relationships" id="264" r:id="R0a1f5cddb9044799"/>
    <p:sldId xmlns:r="http://schemas.openxmlformats.org/officeDocument/2006/relationships" id="265" r:id="R3484847dea024ee9"/>
    <p:sldId xmlns:r="http://schemas.openxmlformats.org/officeDocument/2006/relationships" id="266" r:id="R0e2e6c6ed7fe43f3"/>
    <p:sldId xmlns:r="http://schemas.openxmlformats.org/officeDocument/2006/relationships" id="267" r:id="Rbfd2afdb736449a1"/>
    <p:sldId xmlns:r="http://schemas.openxmlformats.org/officeDocument/2006/relationships" id="268" r:id="Ra7811be263634978"/>
    <p:sldId xmlns:r="http://schemas.openxmlformats.org/officeDocument/2006/relationships" id="269" r:id="R7b352ef600ba4e2c"/>
    <p:sldId xmlns:r="http://schemas.openxmlformats.org/officeDocument/2006/relationships" id="270" r:id="Re8097119607b474a"/>
    <p:sldId xmlns:r="http://schemas.openxmlformats.org/officeDocument/2006/relationships" id="271" r:id="R4606ef2fe625450a"/>
    <p:sldId xmlns:r="http://schemas.openxmlformats.org/officeDocument/2006/relationships" id="272" r:id="R7d63255930494be3"/>
    <p:sldId xmlns:r="http://schemas.openxmlformats.org/officeDocument/2006/relationships" id="273" r:id="R74b4d3a07c2b4ef7"/>
    <p:sldId xmlns:r="http://schemas.openxmlformats.org/officeDocument/2006/relationships" id="274" r:id="Rd75b569075a842c3"/>
    <p:sldId xmlns:r="http://schemas.openxmlformats.org/officeDocument/2006/relationships" id="275" r:id="Rf089872d03674bd5"/>
    <p:sldId xmlns:r="http://schemas.openxmlformats.org/officeDocument/2006/relationships" id="276" r:id="Rb3933df4c94e4fcc"/>
    <p:sldId xmlns:r="http://schemas.openxmlformats.org/officeDocument/2006/relationships" id="277" r:id="R61e75b8f06ca44dd"/>
    <p:sldId xmlns:r="http://schemas.openxmlformats.org/officeDocument/2006/relationships" id="278" r:id="R46e94bb5832c4b97"/>
    <p:sldId xmlns:r="http://schemas.openxmlformats.org/officeDocument/2006/relationships" id="279" r:id="R3ac516da72cb45b0"/>
    <p:sldId xmlns:r="http://schemas.openxmlformats.org/officeDocument/2006/relationships" id="280" r:id="R3f6d712187de4835"/>
    <p:sldId xmlns:r="http://schemas.openxmlformats.org/officeDocument/2006/relationships" id="281" r:id="R87a05b1d8c6f4be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976da9c92c548d5" /><Relationship Type="http://schemas.openxmlformats.org/officeDocument/2006/relationships/slideMaster" Target="/ppt/slideMasters/slideMaster1.xml" Id="Rcd54539b30d8482c" /><Relationship Type="http://schemas.openxmlformats.org/officeDocument/2006/relationships/notesMaster" Target="/ppt/notesMasters/notesMaster1.xml" Id="Rb426d466ae5b47cf" /><Relationship Type="http://schemas.openxmlformats.org/officeDocument/2006/relationships/presProps" Target="/ppt/presProps.xml" Id="Rfb85d0048cd94661" /><Relationship Type="http://schemas.openxmlformats.org/officeDocument/2006/relationships/tableStyles" Target="/ppt/tableStyles.xml" Id="R57a1042ae0fc4c0c" /><Relationship Type="http://schemas.openxmlformats.org/officeDocument/2006/relationships/slide" Target="/ppt/slides/slide1.xml" Id="R4fba30ba023b4bdd" /><Relationship Type="http://schemas.openxmlformats.org/officeDocument/2006/relationships/slide" Target="/ppt/slides/slide2.xml" Id="Rf9a70546b8294015" /><Relationship Type="http://schemas.openxmlformats.org/officeDocument/2006/relationships/slide" Target="/ppt/slides/slide3.xml" Id="R64532d2f04df4e5b" /><Relationship Type="http://schemas.openxmlformats.org/officeDocument/2006/relationships/slide" Target="/ppt/slides/slide4.xml" Id="R3197beb768b84497" /><Relationship Type="http://schemas.openxmlformats.org/officeDocument/2006/relationships/slide" Target="/ppt/slides/slide5.xml" Id="Rb71a0dc615094642" /><Relationship Type="http://schemas.openxmlformats.org/officeDocument/2006/relationships/slide" Target="/ppt/slides/slide6.xml" Id="R47b8790a05e24cdb" /><Relationship Type="http://schemas.openxmlformats.org/officeDocument/2006/relationships/slide" Target="/ppt/slides/slide7.xml" Id="R20ed150068f5420d" /><Relationship Type="http://schemas.openxmlformats.org/officeDocument/2006/relationships/slide" Target="/ppt/slides/slide8.xml" Id="Rb65ead8edb6c4a6e" /><Relationship Type="http://schemas.openxmlformats.org/officeDocument/2006/relationships/slide" Target="/ppt/slides/slide9.xml" Id="R0a1f5cddb9044799" /><Relationship Type="http://schemas.openxmlformats.org/officeDocument/2006/relationships/slide" Target="/ppt/slides/slide10.xml" Id="R3484847dea024ee9" /><Relationship Type="http://schemas.openxmlformats.org/officeDocument/2006/relationships/slide" Target="/ppt/slides/slide11.xml" Id="R0e2e6c6ed7fe43f3" /><Relationship Type="http://schemas.openxmlformats.org/officeDocument/2006/relationships/slide" Target="/ppt/slides/slide12.xml" Id="Rbfd2afdb736449a1" /><Relationship Type="http://schemas.openxmlformats.org/officeDocument/2006/relationships/slide" Target="/ppt/slides/slide13.xml" Id="Ra7811be263634978" /><Relationship Type="http://schemas.openxmlformats.org/officeDocument/2006/relationships/slide" Target="/ppt/slides/slide14.xml" Id="R7b352ef600ba4e2c" /><Relationship Type="http://schemas.openxmlformats.org/officeDocument/2006/relationships/slide" Target="/ppt/slides/slide15.xml" Id="Re8097119607b474a" /><Relationship Type="http://schemas.openxmlformats.org/officeDocument/2006/relationships/slide" Target="/ppt/slides/slide16.xml" Id="R4606ef2fe625450a" /><Relationship Type="http://schemas.openxmlformats.org/officeDocument/2006/relationships/slide" Target="/ppt/slides/slide17.xml" Id="R7d63255930494be3" /><Relationship Type="http://schemas.openxmlformats.org/officeDocument/2006/relationships/slide" Target="/ppt/slides/slide18.xml" Id="R74b4d3a07c2b4ef7" /><Relationship Type="http://schemas.openxmlformats.org/officeDocument/2006/relationships/slide" Target="/ppt/slides/slide19.xml" Id="Rd75b569075a842c3" /><Relationship Type="http://schemas.openxmlformats.org/officeDocument/2006/relationships/slide" Target="/ppt/slides/slide20.xml" Id="Rf089872d03674bd5" /><Relationship Type="http://schemas.openxmlformats.org/officeDocument/2006/relationships/slide" Target="/ppt/slides/slide21.xml" Id="Rb3933df4c94e4fcc" /><Relationship Type="http://schemas.openxmlformats.org/officeDocument/2006/relationships/slide" Target="/ppt/slides/slide22.xml" Id="R61e75b8f06ca44dd" /><Relationship Type="http://schemas.openxmlformats.org/officeDocument/2006/relationships/slide" Target="/ppt/slides/slide23.xml" Id="R46e94bb5832c4b97" /><Relationship Type="http://schemas.openxmlformats.org/officeDocument/2006/relationships/slide" Target="/ppt/slides/slide24.xml" Id="R3ac516da72cb45b0" /><Relationship Type="http://schemas.openxmlformats.org/officeDocument/2006/relationships/slide" Target="/ppt/slides/slide25.xml" Id="R3f6d712187de4835" /><Relationship Type="http://schemas.openxmlformats.org/officeDocument/2006/relationships/slide" Target="/ppt/slides/slide26.xml" Id="R87a05b1d8c6f4be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95dc639e0ea4e4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92850551a2c4a3f" /><Relationship Type="http://schemas.openxmlformats.org/officeDocument/2006/relationships/notesMaster" Target="/ppt/notesMasters/notesMaster1.xml" Id="Ra709c58678f043b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95a0a7559f04057" /><Relationship Type="http://schemas.openxmlformats.org/officeDocument/2006/relationships/notesMaster" Target="/ppt/notesMasters/notesMaster1.xml" Id="R58e9ee7679114ec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6376324a6724895" /><Relationship Type="http://schemas.openxmlformats.org/officeDocument/2006/relationships/notesMaster" Target="/ppt/notesMasters/notesMaster1.xml" Id="Rf58fb9a1a473461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4cbef97e53841a9" /><Relationship Type="http://schemas.openxmlformats.org/officeDocument/2006/relationships/notesMaster" Target="/ppt/notesMasters/notesMaster1.xml" Id="R4af2d46f46124cd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f8f9a9e68a14926" /><Relationship Type="http://schemas.openxmlformats.org/officeDocument/2006/relationships/notesMaster" Target="/ppt/notesMasters/notesMaster1.xml" Id="R8cff670d8f92447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dcdcc2d9ebe4127" /><Relationship Type="http://schemas.openxmlformats.org/officeDocument/2006/relationships/notesMaster" Target="/ppt/notesMasters/notesMaster1.xml" Id="R2ce9f378ea9f4d5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5e1854226844c80" /><Relationship Type="http://schemas.openxmlformats.org/officeDocument/2006/relationships/notesMaster" Target="/ppt/notesMasters/notesMaster1.xml" Id="R9b96033c1cc441e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4c833a69d9e4c5f" /><Relationship Type="http://schemas.openxmlformats.org/officeDocument/2006/relationships/notesMaster" Target="/ppt/notesMasters/notesMaster1.xml" Id="R6d089953312a43d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8138e71f23944e9" /><Relationship Type="http://schemas.openxmlformats.org/officeDocument/2006/relationships/notesMaster" Target="/ppt/notesMasters/notesMaster1.xml" Id="Ra54cdb8207ba437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af98502766340f1" /><Relationship Type="http://schemas.openxmlformats.org/officeDocument/2006/relationships/notesMaster" Target="/ppt/notesMasters/notesMaster1.xml" Id="R5fdf3c2610fd4cd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abba02d39af423c" /><Relationship Type="http://schemas.openxmlformats.org/officeDocument/2006/relationships/notesMaster" Target="/ppt/notesMasters/notesMaster1.xml" Id="Rd5d81c604700480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6ad9060732241c8" /><Relationship Type="http://schemas.openxmlformats.org/officeDocument/2006/relationships/notesMaster" Target="/ppt/notesMasters/notesMaster1.xml" Id="R96e482f2f6fd487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28c667314074e71" /><Relationship Type="http://schemas.openxmlformats.org/officeDocument/2006/relationships/notesMaster" Target="/ppt/notesMasters/notesMaster1.xml" Id="R4920c95cdf574bc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54dd580ece04189" /><Relationship Type="http://schemas.openxmlformats.org/officeDocument/2006/relationships/notesMaster" Target="/ppt/notesMasters/notesMaster1.xml" Id="R0d156740c2ac4cc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18d4c65b2f44a7f" /><Relationship Type="http://schemas.openxmlformats.org/officeDocument/2006/relationships/notesMaster" Target="/ppt/notesMasters/notesMaster1.xml" Id="R7c01e3c916c4409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d271ee4419c4ccd" /><Relationship Type="http://schemas.openxmlformats.org/officeDocument/2006/relationships/notesMaster" Target="/ppt/notesMasters/notesMaster1.xml" Id="R7d7b95e78ae7482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03807c6075f473f" /><Relationship Type="http://schemas.openxmlformats.org/officeDocument/2006/relationships/notesMaster" Target="/ppt/notesMasters/notesMaster1.xml" Id="R58fb74a3384b492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47355cf138c4802" /><Relationship Type="http://schemas.openxmlformats.org/officeDocument/2006/relationships/notesMaster" Target="/ppt/notesMasters/notesMaster1.xml" Id="Raf86429acf784da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3678f0b6ff547d9" /><Relationship Type="http://schemas.openxmlformats.org/officeDocument/2006/relationships/notesMaster" Target="/ppt/notesMasters/notesMaster1.xml" Id="R2157f3024dad498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28df87444bb4c08" /><Relationship Type="http://schemas.openxmlformats.org/officeDocument/2006/relationships/notesMaster" Target="/ppt/notesMasters/notesMaster1.xml" Id="R71e013f60bc44d1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9e05bad966f4e40" /><Relationship Type="http://schemas.openxmlformats.org/officeDocument/2006/relationships/notesMaster" Target="/ppt/notesMasters/notesMaster1.xml" Id="R08964b16e200405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e490010cce3471c" /><Relationship Type="http://schemas.openxmlformats.org/officeDocument/2006/relationships/notesMaster" Target="/ppt/notesMasters/notesMaster1.xml" Id="Rbfea33dbd0ad464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21de519ff7c40c9" /><Relationship Type="http://schemas.openxmlformats.org/officeDocument/2006/relationships/notesMaster" Target="/ppt/notesMasters/notesMaster1.xml" Id="R2eb63812e3784e3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ff416d4056d4935" /><Relationship Type="http://schemas.openxmlformats.org/officeDocument/2006/relationships/notesMaster" Target="/ppt/notesMasters/notesMaster1.xml" Id="R1fcfcdbd393d4cc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4cdaa5b50f114f54" /><Relationship Type="http://schemas.openxmlformats.org/officeDocument/2006/relationships/notesMaster" Target="/ppt/notesMasters/notesMaster1.xml" Id="Red07d1d254dd497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b575015ae5b4dbc" /><Relationship Type="http://schemas.openxmlformats.org/officeDocument/2006/relationships/notesMaster" Target="/ppt/notesMasters/notesMaster1.xml" Id="R8d211d6c875c469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aa996c88a344b4d" /><Relationship Type="http://schemas.openxmlformats.org/officeDocument/2006/relationships/image" Target="/ppt/media/image.png" Id="Rf1f35c717cf74840" /><Relationship Type="http://schemas.openxmlformats.org/officeDocument/2006/relationships/image" Target="/ppt/media/image2.png" Id="Rb1f18f28776d44cd" /><Relationship Type="http://schemas.openxmlformats.org/officeDocument/2006/relationships/image" Target="/ppt/media/image.jpeg" Id="R5dcca7451ae2441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a0173aacd3746f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1f35c717cf7484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1f18f28776d44c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cca7451ae2441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0ce899f50304bb9" /><Relationship Type="http://schemas.openxmlformats.org/officeDocument/2006/relationships/slideLayout" Target="/ppt/slideLayouts/slideLayout1.xml" Id="R1c127d85226647bb" /><Relationship Type="http://schemas.openxmlformats.org/officeDocument/2006/relationships/slideLayout" Target="/ppt/slideLayouts/slideLayout2.xml" Id="Rb4b26232f7d14d4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c127d85226647bb"/>
    <p:sldLayoutId xmlns:r="http://schemas.openxmlformats.org/officeDocument/2006/relationships" id="2147483650" r:id="Rb4b26232f7d14d4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056ded4591431f" /><Relationship Type="http://schemas.openxmlformats.org/officeDocument/2006/relationships/notesSlide" Target="/ppt/notesSlides/notesSlide1.xml" Id="R15740adeb90d4d5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0313fea77449aa" /><Relationship Type="http://schemas.openxmlformats.org/officeDocument/2006/relationships/notesSlide" Target="/ppt/notesSlides/notesSlide2.xml" Id="R884841d5b4c9467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b2d829ab034561" /><Relationship Type="http://schemas.openxmlformats.org/officeDocument/2006/relationships/notesSlide" Target="/ppt/notesSlides/notesSlide3.xml" Id="Rb51955aab0a44be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b260558a22451f" /><Relationship Type="http://schemas.openxmlformats.org/officeDocument/2006/relationships/notesSlide" Target="/ppt/notesSlides/notesSlide4.xml" Id="R09881bf7315c499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4fd93720f347d6" /><Relationship Type="http://schemas.openxmlformats.org/officeDocument/2006/relationships/notesSlide" Target="/ppt/notesSlides/notesSlide5.xml" Id="Rf361671dcb9842a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f8ea33f1bc46e1" /><Relationship Type="http://schemas.openxmlformats.org/officeDocument/2006/relationships/notesSlide" Target="/ppt/notesSlides/notesSlide6.xml" Id="Rc58dc7d6909548e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dd039d9deb4cab" /><Relationship Type="http://schemas.openxmlformats.org/officeDocument/2006/relationships/notesSlide" Target="/ppt/notesSlides/notesSlide7.xml" Id="R598553b713084e0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b64a8252f248ba" /><Relationship Type="http://schemas.openxmlformats.org/officeDocument/2006/relationships/notesSlide" Target="/ppt/notesSlides/notesSlide8.xml" Id="R4592909bdf204f6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01aa141d984795" /><Relationship Type="http://schemas.openxmlformats.org/officeDocument/2006/relationships/notesSlide" Target="/ppt/notesSlides/notesSlide9.xml" Id="R8437e6b22e66437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30842099394d48" /><Relationship Type="http://schemas.openxmlformats.org/officeDocument/2006/relationships/notesSlide" Target="/ppt/notesSlides/notesSlide10.xml" Id="R82bb12acc1b941d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52d43651b24c6b" /><Relationship Type="http://schemas.openxmlformats.org/officeDocument/2006/relationships/notesSlide" Target="/ppt/notesSlides/notesSlide11.xml" Id="R6c26e9f58c694d4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3cf8a6c83d4a16" /><Relationship Type="http://schemas.openxmlformats.org/officeDocument/2006/relationships/notesSlide" Target="/ppt/notesSlides/notesSlide12.xml" Id="R60c8a34bd4b1474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9f9504b01d47d6" /><Relationship Type="http://schemas.openxmlformats.org/officeDocument/2006/relationships/notesSlide" Target="/ppt/notesSlides/notesSlide13.xml" Id="Rf0dc946bfefd47c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f11ecda0e64fba" /><Relationship Type="http://schemas.openxmlformats.org/officeDocument/2006/relationships/notesSlide" Target="/ppt/notesSlides/notesSlide14.xml" Id="R4c4a356ef9b0438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ff3d2a6c764a75" /><Relationship Type="http://schemas.openxmlformats.org/officeDocument/2006/relationships/notesSlide" Target="/ppt/notesSlides/notesSlide15.xml" Id="Rb23b1663a651437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01c4fd3e244d83" /><Relationship Type="http://schemas.openxmlformats.org/officeDocument/2006/relationships/notesSlide" Target="/ppt/notesSlides/notesSlide16.xml" Id="Rfb361dd8a77340d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9a9d31b1fb4260" /><Relationship Type="http://schemas.openxmlformats.org/officeDocument/2006/relationships/notesSlide" Target="/ppt/notesSlides/notesSlide17.xml" Id="R596df26b0f7a462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afa4df15274cd8" /><Relationship Type="http://schemas.openxmlformats.org/officeDocument/2006/relationships/notesSlide" Target="/ppt/notesSlides/notesSlide18.xml" Id="Rc57501c2809f45f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cfbd16164c40af" /><Relationship Type="http://schemas.openxmlformats.org/officeDocument/2006/relationships/notesSlide" Target="/ppt/notesSlides/notesSlide19.xml" Id="R4856e9ec21734a9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71ecba1bd94429" /><Relationship Type="http://schemas.openxmlformats.org/officeDocument/2006/relationships/notesSlide" Target="/ppt/notesSlides/notesSlide20.xml" Id="R971521582c3e4d0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2fdb1f1c5047e8" /><Relationship Type="http://schemas.openxmlformats.org/officeDocument/2006/relationships/notesSlide" Target="/ppt/notesSlides/notesSlide21.xml" Id="R509e2b6692e148b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7df382b8ba4942" /><Relationship Type="http://schemas.openxmlformats.org/officeDocument/2006/relationships/notesSlide" Target="/ppt/notesSlides/notesSlide22.xml" Id="Ra1a4ce29f55f4d3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ca62bc2af2468d" /><Relationship Type="http://schemas.openxmlformats.org/officeDocument/2006/relationships/notesSlide" Target="/ppt/notesSlides/notesSlide23.xml" Id="R8525ecb9834543f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356ad34f224400" /><Relationship Type="http://schemas.openxmlformats.org/officeDocument/2006/relationships/notesSlide" Target="/ppt/notesSlides/notesSlide24.xml" Id="R2562d9a13fc2411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4e89c0cc7c43ff" /><Relationship Type="http://schemas.openxmlformats.org/officeDocument/2006/relationships/notesSlide" Target="/ppt/notesSlides/notesSlide25.xml" Id="Rfa25a23f91cb476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9b4e504d4c4ba4" /><Relationship Type="http://schemas.openxmlformats.org/officeDocument/2006/relationships/notesSlide" Target="/ppt/notesSlides/notesSlide26.xml" Id="R146636d1a933468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Colossians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  |  Colossians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所以，你們若真與基督一同復活，就當求在上面的事；那裏有基督坐在神的右邊。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ye then be risen with Christ, seek those things which are above, where Christ sitteth on the right hand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3:2  |  Colossians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你們要思念上面的事，不要思念地上的事。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Set your affection on things above, not on things 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3:3  |  Colossians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因為你們已經死了，你們的生命與基督一同藏在神裏面。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are dead, and your life is hid with Christ in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3:4  |  Colossians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基督是我們的生命，他顯現的時候，你們也要與他一同顯現在榮耀裏。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Christ, who is our life, shall appear, then shall ye also appear with him in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3:5  |  Colossians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所以，要治死你們在地上的肢體，就如淫亂、污穢、邪情、惡慾，和貪婪（貪婪就與拜偶像一樣）。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Mortify therefore your members which are upon the earth; fornication, uncleanness, inordinate affection, evil concupiscence, and covetousness, which is idolatry: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3:6  |  Colossians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因這些事，神的忿怒必臨到那悖逆之子。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which things’ sake the wrath of God cometh on the children of disobedience: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3:7  |  Colossians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當你們在這些事中活着的時候，也曾這樣行過。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which ye also walked some time, when ye lived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3:8  |  Colossians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但現在你們要棄絕這一切的事，以及惱恨、忿怒、惡毒、毀謗，並口中污穢的言語。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ye also put off all these; anger, wrath, malice, blasphemy, filthy communication out of your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3:9  |  Colossians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不要彼此說謊；因你們已經脫去舊人和舊人的行為，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Lie not one to another, seeing that ye have put off the old man with his deeds;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3:10  |  Colossians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穿上了新人。這新人在知識上漸漸更新，正如造他主的形像。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have put on the new man, which is renewed in knowledge after the image of him that created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3:11  |  Colossians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在此並不分希臘人、猶太人，受割禮的、未受割禮的，化外人、西古提人，為奴的、自主的，惟有基督是包括一切，又住在各人之內。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there is neither Greek nor Jew, circumcision nor uncircumcision, Barbarian, Scythian, bond nor free: but Christ is all, and in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3:12  |  Colossians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所以，你們既是神的選民，聖潔蒙愛的人，就要存憐憫、恩慈、謙虛、溫柔、忍耐的心。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Put on therefore, as the elect of God, holy and beloved, bowels of mercies, kindness, humbleness of mind, meekness, longsuffering;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3:13  |  Colossians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倘若這人與那人有嫌隙，總要彼此包容，彼此饒恕；主怎樣饒恕了你們，你們也要怎樣饒恕人。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Forbearing one another, and forgiving one another, if any man have a quarrel against any: even as Christ forgave you, so also do ye.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3:14  |  Colossians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在這一切之外，要存着愛心，愛心就是聯絡全德的。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above all these things put on charity, which is the bond of perfectness.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3:15  |  Colossians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又要叫基督的平安在你們心裏作主；你們也為此蒙召，歸為一體；且要存感謝的心。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let the peace of God rule in your hearts, to the which also ye are called in one body; and be ye thankful.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3:16  |  Colossians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當用各樣的智慧，把基督的道理豐豐富富地存在心裏，用詩章、頌詞、靈歌，彼此教導，互相勸戒，心被恩感，歌頌神。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word of Christ dwell in you richly in all wisdom; teaching and admonishing one another in psalms and hymns and spiritual songs, singing with grace in your hearts 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3:17  |  Colossians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無論做甚麼，或說話或行事，都要奉主耶穌的名，藉着他感謝父神。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 soever ye do in word or deed, do all in the name of the Lord Jesus, giving thanks to God and the Father by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3:18  |  Colossians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你們作妻子的，當順服自己的丈夫，這在主裏面是相宜的。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Wives, submit yourselves unto your own husbands, as it is fit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3:19  |  Colossians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你們作丈夫的，要愛你們的妻子，不可苦待她們。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Husbands, love your wives, and be not bitter against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3:20  |  Colossians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你們作兒女的，要凡事聽從父母，因為這是主所喜悅的。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Children, obey your parents in all things: for this is well pleasing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3:21  |  Colossians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你們作父親的，不要惹兒女的氣，恐怕他們失了志氣。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Fathers, provoke not your children to anger, lest they be discouraged.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3:22  |  Colossians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你們作僕人的，要凡事聽從你們肉身的主人，不要只在眼前事奉，像是討人喜歡的，總要存心誠實敬畏主。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Servants, obey in all things your masters according to the flesh; not with eyeservice, as menpleasers; but in singleness of heart, fearing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3:23  |  Colossians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無論做甚麼，都要從心裏做，像是給主做的，不是給人做的，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 soever ye do, do it heartily, as to the Lord, and not unto men;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3:24  |  Colossians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因你們知道從主那裏必得着基業為賞賜；你們所事奉的乃是主基督。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that of the Lord ye shall receive the reward of the inheritance: for ye serve the Lord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歌羅西書 3:25  |  Colossians 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那行不義的必受不義的報應；[主]並不偏待人。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that doeth wrong shall receive for the wrong which he hath done: and there is no respect of persons.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2026-08-26T14:52:35.0740000Z</dcterms:created>
  <dcterms:modified xsi:type="dcterms:W3CDTF">2026-08-26T14:52:35.0740000Z</dcterms:modified>
</coreProperties>
</file>