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1252d99e10e4a5a" /><Relationship Type="http://schemas.openxmlformats.org/officeDocument/2006/relationships/extended-properties" Target="/docProps/app.xml" Id="R04a9aa58817a4fd5" /><Relationship Type="http://schemas.openxmlformats.org/officeDocument/2006/relationships/officeDocument" Target="/ppt/presentation.xml" Id="Rc7a9eac533dd496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80c824a086f4253"/>
  </p:sldMasterIdLst>
  <p:notesMasterIdLst>
    <p:notesMasterId xmlns:r="http://schemas.openxmlformats.org/officeDocument/2006/relationships" r:id="Rfaded18d2ea7482d"/>
  </p:notesMasterIdLst>
  <p:sldIdLst>
    <p:sldId xmlns:r="http://schemas.openxmlformats.org/officeDocument/2006/relationships" id="256" r:id="Rfaa33127f8d04dbd"/>
    <p:sldId xmlns:r="http://schemas.openxmlformats.org/officeDocument/2006/relationships" id="257" r:id="R26c48f38a14242bf"/>
    <p:sldId xmlns:r="http://schemas.openxmlformats.org/officeDocument/2006/relationships" id="258" r:id="R570761950949460c"/>
    <p:sldId xmlns:r="http://schemas.openxmlformats.org/officeDocument/2006/relationships" id="259" r:id="R9b13c37035ec4cb5"/>
    <p:sldId xmlns:r="http://schemas.openxmlformats.org/officeDocument/2006/relationships" id="260" r:id="R1134fdd8ce9d45cc"/>
    <p:sldId xmlns:r="http://schemas.openxmlformats.org/officeDocument/2006/relationships" id="261" r:id="Read62ef25e684e00"/>
    <p:sldId xmlns:r="http://schemas.openxmlformats.org/officeDocument/2006/relationships" id="262" r:id="Rb975060085754daf"/>
    <p:sldId xmlns:r="http://schemas.openxmlformats.org/officeDocument/2006/relationships" id="263" r:id="Rd285a12f33db400d"/>
    <p:sldId xmlns:r="http://schemas.openxmlformats.org/officeDocument/2006/relationships" id="264" r:id="Rb2cd2943bcbf4a4b"/>
    <p:sldId xmlns:r="http://schemas.openxmlformats.org/officeDocument/2006/relationships" id="265" r:id="Rc17e3910fb7c45f9"/>
    <p:sldId xmlns:r="http://schemas.openxmlformats.org/officeDocument/2006/relationships" id="266" r:id="R0e8a7fa3e1914f69"/>
    <p:sldId xmlns:r="http://schemas.openxmlformats.org/officeDocument/2006/relationships" id="267" r:id="Re85112a46ea04685"/>
    <p:sldId xmlns:r="http://schemas.openxmlformats.org/officeDocument/2006/relationships" id="268" r:id="Rda3a061bd18d422a"/>
    <p:sldId xmlns:r="http://schemas.openxmlformats.org/officeDocument/2006/relationships" id="269" r:id="Rf4eff95668b2457c"/>
    <p:sldId xmlns:r="http://schemas.openxmlformats.org/officeDocument/2006/relationships" id="270" r:id="R89a8bf3c6ef44c10"/>
    <p:sldId xmlns:r="http://schemas.openxmlformats.org/officeDocument/2006/relationships" id="271" r:id="R4c935f1ecc5943d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2083ed66d1a412b" /><Relationship Type="http://schemas.openxmlformats.org/officeDocument/2006/relationships/slideMaster" Target="/ppt/slideMasters/slideMaster1.xml" Id="R580c824a086f4253" /><Relationship Type="http://schemas.openxmlformats.org/officeDocument/2006/relationships/notesMaster" Target="/ppt/notesMasters/notesMaster1.xml" Id="Rfaded18d2ea7482d" /><Relationship Type="http://schemas.openxmlformats.org/officeDocument/2006/relationships/presProps" Target="/ppt/presProps.xml" Id="R71b8573a5bc64d98" /><Relationship Type="http://schemas.openxmlformats.org/officeDocument/2006/relationships/tableStyles" Target="/ppt/tableStyles.xml" Id="Re40bdeecc0644312" /><Relationship Type="http://schemas.openxmlformats.org/officeDocument/2006/relationships/slide" Target="/ppt/slides/slide1.xml" Id="Rfaa33127f8d04dbd" /><Relationship Type="http://schemas.openxmlformats.org/officeDocument/2006/relationships/slide" Target="/ppt/slides/slide2.xml" Id="R26c48f38a14242bf" /><Relationship Type="http://schemas.openxmlformats.org/officeDocument/2006/relationships/slide" Target="/ppt/slides/slide3.xml" Id="R570761950949460c" /><Relationship Type="http://schemas.openxmlformats.org/officeDocument/2006/relationships/slide" Target="/ppt/slides/slide4.xml" Id="R9b13c37035ec4cb5" /><Relationship Type="http://schemas.openxmlformats.org/officeDocument/2006/relationships/slide" Target="/ppt/slides/slide5.xml" Id="R1134fdd8ce9d45cc" /><Relationship Type="http://schemas.openxmlformats.org/officeDocument/2006/relationships/slide" Target="/ppt/slides/slide6.xml" Id="Read62ef25e684e00" /><Relationship Type="http://schemas.openxmlformats.org/officeDocument/2006/relationships/slide" Target="/ppt/slides/slide7.xml" Id="Rb975060085754daf" /><Relationship Type="http://schemas.openxmlformats.org/officeDocument/2006/relationships/slide" Target="/ppt/slides/slide8.xml" Id="Rd285a12f33db400d" /><Relationship Type="http://schemas.openxmlformats.org/officeDocument/2006/relationships/slide" Target="/ppt/slides/slide9.xml" Id="Rb2cd2943bcbf4a4b" /><Relationship Type="http://schemas.openxmlformats.org/officeDocument/2006/relationships/slide" Target="/ppt/slides/slide10.xml" Id="Rc17e3910fb7c45f9" /><Relationship Type="http://schemas.openxmlformats.org/officeDocument/2006/relationships/slide" Target="/ppt/slides/slide11.xml" Id="R0e8a7fa3e1914f69" /><Relationship Type="http://schemas.openxmlformats.org/officeDocument/2006/relationships/slide" Target="/ppt/slides/slide12.xml" Id="Re85112a46ea04685" /><Relationship Type="http://schemas.openxmlformats.org/officeDocument/2006/relationships/slide" Target="/ppt/slides/slide13.xml" Id="Rda3a061bd18d422a" /><Relationship Type="http://schemas.openxmlformats.org/officeDocument/2006/relationships/slide" Target="/ppt/slides/slide14.xml" Id="Rf4eff95668b2457c" /><Relationship Type="http://schemas.openxmlformats.org/officeDocument/2006/relationships/slide" Target="/ppt/slides/slide15.xml" Id="R89a8bf3c6ef44c10" /><Relationship Type="http://schemas.openxmlformats.org/officeDocument/2006/relationships/slide" Target="/ppt/slides/slide16.xml" Id="R4c935f1ecc5943d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b4e822b59ef45c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7f7b01a500f4d1d" /><Relationship Type="http://schemas.openxmlformats.org/officeDocument/2006/relationships/notesMaster" Target="/ppt/notesMasters/notesMaster1.xml" Id="Re9b72aa525fa4bb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28c02b724de46b2" /><Relationship Type="http://schemas.openxmlformats.org/officeDocument/2006/relationships/notesMaster" Target="/ppt/notesMasters/notesMaster1.xml" Id="Rcb912e41d54d4c1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ee5233c482147e6" /><Relationship Type="http://schemas.openxmlformats.org/officeDocument/2006/relationships/notesMaster" Target="/ppt/notesMasters/notesMaster1.xml" Id="R57ecf28614654b9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90c9300f21b4eeb" /><Relationship Type="http://schemas.openxmlformats.org/officeDocument/2006/relationships/notesMaster" Target="/ppt/notesMasters/notesMaster1.xml" Id="R54adee3e2ac0470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c900b507c104854" /><Relationship Type="http://schemas.openxmlformats.org/officeDocument/2006/relationships/notesMaster" Target="/ppt/notesMasters/notesMaster1.xml" Id="R667bdae76893461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d59b85612ee4355" /><Relationship Type="http://schemas.openxmlformats.org/officeDocument/2006/relationships/notesMaster" Target="/ppt/notesMasters/notesMaster1.xml" Id="Rd2a63e94ef05475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c455ac92c2e4f75" /><Relationship Type="http://schemas.openxmlformats.org/officeDocument/2006/relationships/notesMaster" Target="/ppt/notesMasters/notesMaster1.xml" Id="R326b8eaf67ac49b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c71a2b2fff84a7c" /><Relationship Type="http://schemas.openxmlformats.org/officeDocument/2006/relationships/notesMaster" Target="/ppt/notesMasters/notesMaster1.xml" Id="R0755e3b226f546f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e81a53142d44910" /><Relationship Type="http://schemas.openxmlformats.org/officeDocument/2006/relationships/notesMaster" Target="/ppt/notesMasters/notesMaster1.xml" Id="R8c1eea8b580040d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37c89a06c3e458f" /><Relationship Type="http://schemas.openxmlformats.org/officeDocument/2006/relationships/notesMaster" Target="/ppt/notesMasters/notesMaster1.xml" Id="Rd55cd67dc3e347d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fd6e92dd2494af6" /><Relationship Type="http://schemas.openxmlformats.org/officeDocument/2006/relationships/notesMaster" Target="/ppt/notesMasters/notesMaster1.xml" Id="R793586a3d24f483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456cd73eae946b5" /><Relationship Type="http://schemas.openxmlformats.org/officeDocument/2006/relationships/notesMaster" Target="/ppt/notesMasters/notesMaster1.xml" Id="Ra0b42a058dd14d8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32d0ab242c24e20" /><Relationship Type="http://schemas.openxmlformats.org/officeDocument/2006/relationships/notesMaster" Target="/ppt/notesMasters/notesMaster1.xml" Id="Re763ed3956864e0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b26860de3794b86" /><Relationship Type="http://schemas.openxmlformats.org/officeDocument/2006/relationships/notesMaster" Target="/ppt/notesMasters/notesMaster1.xml" Id="R3541c63211f74ae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e7dd82b362e48d7" /><Relationship Type="http://schemas.openxmlformats.org/officeDocument/2006/relationships/notesMaster" Target="/ppt/notesMasters/notesMaster1.xml" Id="Rb85154c4f1b8458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103bfa9434443a8" /><Relationship Type="http://schemas.openxmlformats.org/officeDocument/2006/relationships/notesMaster" Target="/ppt/notesMasters/notesMaster1.xml" Id="R6ba3fb50c59046f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7e69726036f41a7" /><Relationship Type="http://schemas.openxmlformats.org/officeDocument/2006/relationships/image" Target="/ppt/media/image.png" Id="Rce0d71b0c26948e4" /><Relationship Type="http://schemas.openxmlformats.org/officeDocument/2006/relationships/image" Target="/ppt/media/image2.png" Id="R595a6e218f9a4438" /><Relationship Type="http://schemas.openxmlformats.org/officeDocument/2006/relationships/image" Target="/ppt/media/image.jpeg" Id="R4469a80cbe6a44e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d83c2e682dc451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e0d71b0c26948e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95a6e218f9a443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69a80cbe6a44e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49556187014d32" /><Relationship Type="http://schemas.openxmlformats.org/officeDocument/2006/relationships/slideLayout" Target="/ppt/slideLayouts/slideLayout1.xml" Id="R5aefc11aac354498" /><Relationship Type="http://schemas.openxmlformats.org/officeDocument/2006/relationships/slideLayout" Target="/ppt/slideLayouts/slideLayout2.xml" Id="R561ec3e342ff4f4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aefc11aac354498"/>
    <p:sldLayoutId xmlns:r="http://schemas.openxmlformats.org/officeDocument/2006/relationships" id="2147483650" r:id="R561ec3e342ff4f4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6d952812c84b6c" /><Relationship Type="http://schemas.openxmlformats.org/officeDocument/2006/relationships/notesSlide" Target="/ppt/notesSlides/notesSlide1.xml" Id="R5dd2014699fe49b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3e730781654358" /><Relationship Type="http://schemas.openxmlformats.org/officeDocument/2006/relationships/notesSlide" Target="/ppt/notesSlides/notesSlide2.xml" Id="R83a6d99b7ba7499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8621d90eb5470a" /><Relationship Type="http://schemas.openxmlformats.org/officeDocument/2006/relationships/notesSlide" Target="/ppt/notesSlides/notesSlide3.xml" Id="R6f2b8b5b36ec431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16f1c937994279" /><Relationship Type="http://schemas.openxmlformats.org/officeDocument/2006/relationships/notesSlide" Target="/ppt/notesSlides/notesSlide4.xml" Id="R646d7382808647c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5a3187743749bb" /><Relationship Type="http://schemas.openxmlformats.org/officeDocument/2006/relationships/notesSlide" Target="/ppt/notesSlides/notesSlide5.xml" Id="R5227ab7b8818489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593708dc346bc" /><Relationship Type="http://schemas.openxmlformats.org/officeDocument/2006/relationships/notesSlide" Target="/ppt/notesSlides/notesSlide6.xml" Id="Rf943cba7eaef4d1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32506280514cd0" /><Relationship Type="http://schemas.openxmlformats.org/officeDocument/2006/relationships/notesSlide" Target="/ppt/notesSlides/notesSlide7.xml" Id="R744ed43f25cd458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8fe9c3e9d943f5" /><Relationship Type="http://schemas.openxmlformats.org/officeDocument/2006/relationships/notesSlide" Target="/ppt/notesSlides/notesSlide8.xml" Id="Rb5253e34f67346f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0250f255524ccd" /><Relationship Type="http://schemas.openxmlformats.org/officeDocument/2006/relationships/notesSlide" Target="/ppt/notesSlides/notesSlide9.xml" Id="R1b4e7fc485c04f7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a9e75db6f340ac" /><Relationship Type="http://schemas.openxmlformats.org/officeDocument/2006/relationships/notesSlide" Target="/ppt/notesSlides/notesSlide10.xml" Id="R10cfb5503eff46e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23bd1166a14f96" /><Relationship Type="http://schemas.openxmlformats.org/officeDocument/2006/relationships/notesSlide" Target="/ppt/notesSlides/notesSlide11.xml" Id="R00f6d9cdce624ae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d9950312f441f3" /><Relationship Type="http://schemas.openxmlformats.org/officeDocument/2006/relationships/notesSlide" Target="/ppt/notesSlides/notesSlide12.xml" Id="Rbb44e39439cd40f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3b0a9d836148ca" /><Relationship Type="http://schemas.openxmlformats.org/officeDocument/2006/relationships/notesSlide" Target="/ppt/notesSlides/notesSlide13.xml" Id="Rca11d2145f6b458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aa386aeb0140ec" /><Relationship Type="http://schemas.openxmlformats.org/officeDocument/2006/relationships/notesSlide" Target="/ppt/notesSlides/notesSlide14.xml" Id="Rcc73664043064d4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c40ab819814c64" /><Relationship Type="http://schemas.openxmlformats.org/officeDocument/2006/relationships/notesSlide" Target="/ppt/notesSlides/notesSlide15.xml" Id="R4890be46a5924c5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d440ce77ab460e" /><Relationship Type="http://schemas.openxmlformats.org/officeDocument/2006/relationships/notesSlide" Target="/ppt/notesSlides/notesSlide16.xml" Id="R9cef4fbd419c42c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92:1  |  Psalms 92:1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安息日的詩歌。 稱謝耶和華！ 歌頌你至高者的名！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or Song for the sabbath day. It is a good thing to give thanks unto the LORD, and to sing praises unto thy name, O most High: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92:2  |  Psalms 92:2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用十弦的樂器和瑟， 用琴彈幽雅的聲音， 早晨傳揚你的慈愛； 每夜傳揚你的信實。 這本為美事。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shew forth thy lovingkindness in the morning, and thy faithfulness every night,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92:3  |  Psalms 92:3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（和合本節號合併）用十弦的樂器和瑟， 用琴彈幽雅的聲音， 早晨傳揚你的慈愛； 每夜傳揚你的信實。 這本為美事。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Upon an instrument of ten strings, and upon the psaltery; upon the harp with a solemn sound.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92:4  |  Psalms 92:4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因你－耶和華藉着你的作為叫我高興， 我要因你手的工作歡呼。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LORD, hast made me glad through thy work: I will triumph in the works of thy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92:5  |  Psalms 92:5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耶和華啊，你的工作何其大！ 你的心思極其深！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how great are thy works! and thy thoughts are very deep.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92:6  |  Psalms 92:6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畜類人不曉得； 愚頑人也不明白。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brutish man knoweth not; neither doth a fool understand this.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92:7  |  Psalms 92:7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惡人茂盛如草， 一切作孽之人發旺的時候， 正是他們要滅亡， 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wicked spring as the grass, and when all the workers of iniquity do flourish; it is that they shall be destroyed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92:8  |  Psalms 92:8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惟你－耶和華是至高， 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LORD, art most high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92:9  |  Psalms 92:9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耶和華啊，你的仇敵都要滅亡； 一切作孽的也要離散。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thine enemies, O LORD, for, lo, thine enemies shall perish; all the workers of iniquity shall be scattered.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92:10  |  Psalms 92:10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你卻高舉了我的角，如野牛的角； 我是被新油膏了的。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my horn shalt thou exalt like the horn of an unicorn: I shall be anointed with fresh 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92:11  |  Psalms 92:11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我眼睛看見仇敵[遭報]； 我耳朵聽見那些起來攻擊我的惡人[受罰]。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 also shall see my desire on mine enemies, and mine ears shall hear my desire of the wicked that rise up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92:12  |  Psalms 92:12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義人要發旺如棕樹， 生長如黎巴嫩的香柏樹。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shall flourish like the palm tree: he shall grow like a cedar in Lebanon.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92:13  |  Psalms 92:13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他們栽於耶和華的殿中， 發旺在我們神的院裏。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Those that be planted in the house of the LORD shall flourish in the courts of 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92:14  |  Psalms 92:14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他們年老的時候仍要結果子， 要滿了汁漿而常發青，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still bring forth fruit in old age; they shall be fat and flourishing;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92:15  |  Psalms 92:15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好顯明耶和華是正直的。 他是我的磐石，在他毫無不義。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shew that the LORD is upright: he is my rock, and there is no unrighteousness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2026-08-26T10:31:43.5150000Z</dcterms:created>
  <dcterms:modified xsi:type="dcterms:W3CDTF">2026-08-26T10:31:43.5150000Z</dcterms:modified>
</coreProperties>
</file>