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jpeg" ContentType="image/jpe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  <Override PartName="/ppt/slides/slide14.xml" ContentType="application/vnd.openxmlformats-officedocument.presentationml.slide+xml"/>
  <Override PartName="/ppt/notesSlides/notesSlide14.xml" ContentType="application/vnd.openxmlformats-officedocument.presentationml.notesSlide+xml"/>
  <Override PartName="/ppt/slides/slide15.xml" ContentType="application/vnd.openxmlformats-officedocument.presentationml.slide+xml"/>
  <Override PartName="/ppt/notesSlides/notesSlide15.xml" ContentType="application/vnd.openxmlformats-officedocument.presentationml.notesSlide+xml"/>
  <Override PartName="/ppt/slides/slide16.xml" ContentType="application/vnd.openxmlformats-officedocument.presentationml.slide+xml"/>
  <Override PartName="/ppt/notesSlides/notesSlide16.xml" ContentType="application/vnd.openxmlformats-officedocument.presentationml.notesSlide+xml"/>
  <Override PartName="/ppt/slides/slide17.xml" ContentType="application/vnd.openxmlformats-officedocument.presentationml.slide+xml"/>
  <Override PartName="/ppt/notesSlides/notesSlide17.xml" ContentType="application/vnd.openxmlformats-officedocument.presentationml.notesSlide+xml"/>
  <Override PartName="/ppt/slides/slide18.xml" ContentType="application/vnd.openxmlformats-officedocument.presentationml.slide+xml"/>
  <Override PartName="/ppt/notesSlides/notesSlide18.xml" ContentType="application/vnd.openxmlformats-officedocument.presentationml.notesSlide+xml"/>
  <Override PartName="/ppt/slides/slide19.xml" ContentType="application/vnd.openxmlformats-officedocument.presentationml.slide+xml"/>
  <Override PartName="/ppt/notesSlides/notesSlide19.xml" ContentType="application/vnd.openxmlformats-officedocument.presentationml.notesSlide+xml"/>
  <Override PartName="/ppt/slides/slide20.xml" ContentType="application/vnd.openxmlformats-officedocument.presentationml.slide+xml"/>
  <Override PartName="/ppt/notesSlides/notesSlide20.xml" ContentType="application/vnd.openxmlformats-officedocument.presentationml.notesSlide+xml"/>
  <Override PartName="/ppt/slides/slide21.xml" ContentType="application/vnd.openxmlformats-officedocument.presentationml.slide+xml"/>
  <Override PartName="/ppt/notesSlides/notesSlide21.xml" ContentType="application/vnd.openxmlformats-officedocument.presentationml.notesSlide+xml"/>
  <Override PartName="/ppt/slides/slide22.xml" ContentType="application/vnd.openxmlformats-officedocument.presentationml.slide+xml"/>
  <Override PartName="/ppt/notesSlides/notesSlide22.xml" ContentType="application/vnd.openxmlformats-officedocument.presentationml.notesSlide+xml"/>
  <Override PartName="/ppt/slides/slide23.xml" ContentType="application/vnd.openxmlformats-officedocument.presentationml.slide+xml"/>
  <Override PartName="/ppt/notesSlides/notesSlide23.xml" ContentType="application/vnd.openxmlformats-officedocument.presentationml.notesSlide+xml"/>
  <Override PartName="/ppt/slides/slide24.xml" ContentType="application/vnd.openxmlformats-officedocument.presentationml.slide+xml"/>
  <Override PartName="/ppt/notesSlides/notesSlide24.xml" ContentType="application/vnd.openxmlformats-officedocument.presentationml.notesSlide+xml"/>
  <Override PartName="/ppt/slides/slide25.xml" ContentType="application/vnd.openxmlformats-officedocument.presentationml.slide+xml"/>
  <Override PartName="/ppt/notesSlides/notesSlide25.xml" ContentType="application/vnd.openxmlformats-officedocument.presentationml.notesSlide+xml"/>
  <Override PartName="/ppt/slides/slide26.xml" ContentType="application/vnd.openxmlformats-officedocument.presentationml.slide+xml"/>
  <Override PartName="/ppt/notesSlides/notesSlide26.xml" ContentType="application/vnd.openxmlformats-officedocument.presentationml.notesSlide+xml"/>
  <Override PartName="/ppt/slides/slide27.xml" ContentType="application/vnd.openxmlformats-officedocument.presentationml.slide+xml"/>
  <Override PartName="/ppt/notesSlides/notesSlide27.xml" ContentType="application/vnd.openxmlformats-officedocument.presentationml.notesSlide+xml"/>
  <Override PartName="/ppt/slides/slide28.xml" ContentType="application/vnd.openxmlformats-officedocument.presentationml.slide+xml"/>
  <Override PartName="/ppt/notesSlides/notesSlide28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7da5ac7ad9f04e10" /><Relationship Type="http://schemas.openxmlformats.org/officeDocument/2006/relationships/extended-properties" Target="/docProps/app.xml" Id="R9397dbab285f4c6d" /><Relationship Type="http://schemas.openxmlformats.org/officeDocument/2006/relationships/officeDocument" Target="/ppt/presentation.xml" Id="Rb6b9cd6a375240e9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c9d8a859e23c4ad5"/>
  </p:sldMasterIdLst>
  <p:notesMasterIdLst>
    <p:notesMasterId xmlns:r="http://schemas.openxmlformats.org/officeDocument/2006/relationships" r:id="R44178dd7fdbe4020"/>
  </p:notesMasterIdLst>
  <p:sldIdLst>
    <p:sldId xmlns:r="http://schemas.openxmlformats.org/officeDocument/2006/relationships" id="256" r:id="R6c025367e6c54a18"/>
    <p:sldId xmlns:r="http://schemas.openxmlformats.org/officeDocument/2006/relationships" id="257" r:id="R8b7c277f7ec24729"/>
    <p:sldId xmlns:r="http://schemas.openxmlformats.org/officeDocument/2006/relationships" id="258" r:id="R0e69990159ab4779"/>
    <p:sldId xmlns:r="http://schemas.openxmlformats.org/officeDocument/2006/relationships" id="259" r:id="R9de815fe51854713"/>
    <p:sldId xmlns:r="http://schemas.openxmlformats.org/officeDocument/2006/relationships" id="260" r:id="R625c28efa5ef4b2c"/>
    <p:sldId xmlns:r="http://schemas.openxmlformats.org/officeDocument/2006/relationships" id="261" r:id="Rdd96c05012c04d1c"/>
    <p:sldId xmlns:r="http://schemas.openxmlformats.org/officeDocument/2006/relationships" id="262" r:id="R6dba7a7ee598479e"/>
    <p:sldId xmlns:r="http://schemas.openxmlformats.org/officeDocument/2006/relationships" id="263" r:id="Raf49539cae3544b1"/>
    <p:sldId xmlns:r="http://schemas.openxmlformats.org/officeDocument/2006/relationships" id="264" r:id="Rf697fbf5606546de"/>
    <p:sldId xmlns:r="http://schemas.openxmlformats.org/officeDocument/2006/relationships" id="265" r:id="R1b92e6c3af3e4d1d"/>
    <p:sldId xmlns:r="http://schemas.openxmlformats.org/officeDocument/2006/relationships" id="266" r:id="R65e1445d49144b3c"/>
    <p:sldId xmlns:r="http://schemas.openxmlformats.org/officeDocument/2006/relationships" id="267" r:id="R082238f0e0504f81"/>
    <p:sldId xmlns:r="http://schemas.openxmlformats.org/officeDocument/2006/relationships" id="268" r:id="R8ddad747fc454d7c"/>
    <p:sldId xmlns:r="http://schemas.openxmlformats.org/officeDocument/2006/relationships" id="269" r:id="Rc68f403ed3a94b51"/>
    <p:sldId xmlns:r="http://schemas.openxmlformats.org/officeDocument/2006/relationships" id="270" r:id="Rbbbcc1240dd043ef"/>
    <p:sldId xmlns:r="http://schemas.openxmlformats.org/officeDocument/2006/relationships" id="271" r:id="Rff2529f0bfe94bf6"/>
    <p:sldId xmlns:r="http://schemas.openxmlformats.org/officeDocument/2006/relationships" id="272" r:id="R770edf5c4a784770"/>
    <p:sldId xmlns:r="http://schemas.openxmlformats.org/officeDocument/2006/relationships" id="273" r:id="R3db3b2a51a03436a"/>
    <p:sldId xmlns:r="http://schemas.openxmlformats.org/officeDocument/2006/relationships" id="274" r:id="R71ced3c525614c62"/>
    <p:sldId xmlns:r="http://schemas.openxmlformats.org/officeDocument/2006/relationships" id="275" r:id="R402086ebbd844234"/>
    <p:sldId xmlns:r="http://schemas.openxmlformats.org/officeDocument/2006/relationships" id="276" r:id="R176f6bcbec914492"/>
    <p:sldId xmlns:r="http://schemas.openxmlformats.org/officeDocument/2006/relationships" id="277" r:id="R4b9e8256cf8041e2"/>
    <p:sldId xmlns:r="http://schemas.openxmlformats.org/officeDocument/2006/relationships" id="278" r:id="Rfd0c26fc4f434445"/>
    <p:sldId xmlns:r="http://schemas.openxmlformats.org/officeDocument/2006/relationships" id="279" r:id="R24a4e2ecf9ea41ca"/>
    <p:sldId xmlns:r="http://schemas.openxmlformats.org/officeDocument/2006/relationships" id="280" r:id="Rd53d3d67b9c44348"/>
    <p:sldId xmlns:r="http://schemas.openxmlformats.org/officeDocument/2006/relationships" id="281" r:id="Ree7f54947be54599"/>
    <p:sldId xmlns:r="http://schemas.openxmlformats.org/officeDocument/2006/relationships" id="282" r:id="R325cb9b907864c44"/>
    <p:sldId xmlns:r="http://schemas.openxmlformats.org/officeDocument/2006/relationships" id="283" r:id="R9f8973ed182c443b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0522924d2eee460d" /><Relationship Type="http://schemas.openxmlformats.org/officeDocument/2006/relationships/slideMaster" Target="/ppt/slideMasters/slideMaster1.xml" Id="Rc9d8a859e23c4ad5" /><Relationship Type="http://schemas.openxmlformats.org/officeDocument/2006/relationships/notesMaster" Target="/ppt/notesMasters/notesMaster1.xml" Id="R44178dd7fdbe4020" /><Relationship Type="http://schemas.openxmlformats.org/officeDocument/2006/relationships/presProps" Target="/ppt/presProps.xml" Id="R994d5c5c7e1d419d" /><Relationship Type="http://schemas.openxmlformats.org/officeDocument/2006/relationships/tableStyles" Target="/ppt/tableStyles.xml" Id="R48d2f63d82ae4a17" /><Relationship Type="http://schemas.openxmlformats.org/officeDocument/2006/relationships/slide" Target="/ppt/slides/slide1.xml" Id="R6c025367e6c54a18" /><Relationship Type="http://schemas.openxmlformats.org/officeDocument/2006/relationships/slide" Target="/ppt/slides/slide2.xml" Id="R8b7c277f7ec24729" /><Relationship Type="http://schemas.openxmlformats.org/officeDocument/2006/relationships/slide" Target="/ppt/slides/slide3.xml" Id="R0e69990159ab4779" /><Relationship Type="http://schemas.openxmlformats.org/officeDocument/2006/relationships/slide" Target="/ppt/slides/slide4.xml" Id="R9de815fe51854713" /><Relationship Type="http://schemas.openxmlformats.org/officeDocument/2006/relationships/slide" Target="/ppt/slides/slide5.xml" Id="R625c28efa5ef4b2c" /><Relationship Type="http://schemas.openxmlformats.org/officeDocument/2006/relationships/slide" Target="/ppt/slides/slide6.xml" Id="Rdd96c05012c04d1c" /><Relationship Type="http://schemas.openxmlformats.org/officeDocument/2006/relationships/slide" Target="/ppt/slides/slide7.xml" Id="R6dba7a7ee598479e" /><Relationship Type="http://schemas.openxmlformats.org/officeDocument/2006/relationships/slide" Target="/ppt/slides/slide8.xml" Id="Raf49539cae3544b1" /><Relationship Type="http://schemas.openxmlformats.org/officeDocument/2006/relationships/slide" Target="/ppt/slides/slide9.xml" Id="Rf697fbf5606546de" /><Relationship Type="http://schemas.openxmlformats.org/officeDocument/2006/relationships/slide" Target="/ppt/slides/slide10.xml" Id="R1b92e6c3af3e4d1d" /><Relationship Type="http://schemas.openxmlformats.org/officeDocument/2006/relationships/slide" Target="/ppt/slides/slide11.xml" Id="R65e1445d49144b3c" /><Relationship Type="http://schemas.openxmlformats.org/officeDocument/2006/relationships/slide" Target="/ppt/slides/slide12.xml" Id="R082238f0e0504f81" /><Relationship Type="http://schemas.openxmlformats.org/officeDocument/2006/relationships/slide" Target="/ppt/slides/slide13.xml" Id="R8ddad747fc454d7c" /><Relationship Type="http://schemas.openxmlformats.org/officeDocument/2006/relationships/slide" Target="/ppt/slides/slide14.xml" Id="Rc68f403ed3a94b51" /><Relationship Type="http://schemas.openxmlformats.org/officeDocument/2006/relationships/slide" Target="/ppt/slides/slide15.xml" Id="Rbbbcc1240dd043ef" /><Relationship Type="http://schemas.openxmlformats.org/officeDocument/2006/relationships/slide" Target="/ppt/slides/slide16.xml" Id="Rff2529f0bfe94bf6" /><Relationship Type="http://schemas.openxmlformats.org/officeDocument/2006/relationships/slide" Target="/ppt/slides/slide17.xml" Id="R770edf5c4a784770" /><Relationship Type="http://schemas.openxmlformats.org/officeDocument/2006/relationships/slide" Target="/ppt/slides/slide18.xml" Id="R3db3b2a51a03436a" /><Relationship Type="http://schemas.openxmlformats.org/officeDocument/2006/relationships/slide" Target="/ppt/slides/slide19.xml" Id="R71ced3c525614c62" /><Relationship Type="http://schemas.openxmlformats.org/officeDocument/2006/relationships/slide" Target="/ppt/slides/slide20.xml" Id="R402086ebbd844234" /><Relationship Type="http://schemas.openxmlformats.org/officeDocument/2006/relationships/slide" Target="/ppt/slides/slide21.xml" Id="R176f6bcbec914492" /><Relationship Type="http://schemas.openxmlformats.org/officeDocument/2006/relationships/slide" Target="/ppt/slides/slide22.xml" Id="R4b9e8256cf8041e2" /><Relationship Type="http://schemas.openxmlformats.org/officeDocument/2006/relationships/slide" Target="/ppt/slides/slide23.xml" Id="Rfd0c26fc4f434445" /><Relationship Type="http://schemas.openxmlformats.org/officeDocument/2006/relationships/slide" Target="/ppt/slides/slide24.xml" Id="R24a4e2ecf9ea41ca" /><Relationship Type="http://schemas.openxmlformats.org/officeDocument/2006/relationships/slide" Target="/ppt/slides/slide25.xml" Id="Rd53d3d67b9c44348" /><Relationship Type="http://schemas.openxmlformats.org/officeDocument/2006/relationships/slide" Target="/ppt/slides/slide26.xml" Id="Ree7f54947be54599" /><Relationship Type="http://schemas.openxmlformats.org/officeDocument/2006/relationships/slide" Target="/ppt/slides/slide27.xml" Id="R325cb9b907864c44" /><Relationship Type="http://schemas.openxmlformats.org/officeDocument/2006/relationships/slide" Target="/ppt/slides/slide28.xml" Id="R9f8973ed182c443b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b18405aec21e44a4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3d3c6dc3cfe846cf" /><Relationship Type="http://schemas.openxmlformats.org/officeDocument/2006/relationships/notesMaster" Target="/ppt/notesMasters/notesMaster1.xml" Id="R490bc3f1395e4fb6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307271b160b34745" /><Relationship Type="http://schemas.openxmlformats.org/officeDocument/2006/relationships/notesMaster" Target="/ppt/notesMasters/notesMaster1.xml" Id="Rfd7e19820a364b77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d612fb571e874588" /><Relationship Type="http://schemas.openxmlformats.org/officeDocument/2006/relationships/notesMaster" Target="/ppt/notesMasters/notesMaster1.xml" Id="Rc0a96d42c6884927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ff6c33a178be485a" /><Relationship Type="http://schemas.openxmlformats.org/officeDocument/2006/relationships/notesMaster" Target="/ppt/notesMasters/notesMaster1.xml" Id="R678b9086ad10427b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4081b7115a294a5e" /><Relationship Type="http://schemas.openxmlformats.org/officeDocument/2006/relationships/notesMaster" Target="/ppt/notesMasters/notesMaster1.xml" Id="Rea48ce57a0be4bb2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01e26258e2dd4803" /><Relationship Type="http://schemas.openxmlformats.org/officeDocument/2006/relationships/notesMaster" Target="/ppt/notesMasters/notesMaster1.xml" Id="Rba786d633cb54074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d2d0018e5f914ee8" /><Relationship Type="http://schemas.openxmlformats.org/officeDocument/2006/relationships/notesMaster" Target="/ppt/notesMasters/notesMaster1.xml" Id="R19fa204736db428b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5c20992ca9f34a44" /><Relationship Type="http://schemas.openxmlformats.org/officeDocument/2006/relationships/notesMaster" Target="/ppt/notesMasters/notesMaster1.xml" Id="R23a7a24307904de4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db756a66ac244c58" /><Relationship Type="http://schemas.openxmlformats.org/officeDocument/2006/relationships/notesMaster" Target="/ppt/notesMasters/notesMaster1.xml" Id="Rfc70533c6905485c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c28a6a09c5384f4c" /><Relationship Type="http://schemas.openxmlformats.org/officeDocument/2006/relationships/notesMaster" Target="/ppt/notesMasters/notesMaster1.xml" Id="Re16ea3868ca14976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4da10aea62af4e46" /><Relationship Type="http://schemas.openxmlformats.org/officeDocument/2006/relationships/notesMaster" Target="/ppt/notesMasters/notesMaster1.xml" Id="R8669c834edb04c6e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d37ca45b5eea405b" /><Relationship Type="http://schemas.openxmlformats.org/officeDocument/2006/relationships/notesMaster" Target="/ppt/notesMasters/notesMaster1.xml" Id="R42461429ed1e43de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4c980a39bdff41db" /><Relationship Type="http://schemas.openxmlformats.org/officeDocument/2006/relationships/notesMaster" Target="/ppt/notesMasters/notesMaster1.xml" Id="R4dd54993025341d7" /></Relationships>
</file>

<file path=ppt/notesSlides/_rels/notesSlide14.xml.rels>&#65279;<?xml version="1.0" encoding="utf-8"?><Relationships xmlns="http://schemas.openxmlformats.org/package/2006/relationships"><Relationship Type="http://schemas.openxmlformats.org/officeDocument/2006/relationships/slide" Target="/ppt/slides/slide14.xml" Id="R378053709c3e4560" /><Relationship Type="http://schemas.openxmlformats.org/officeDocument/2006/relationships/notesMaster" Target="/ppt/notesMasters/notesMaster1.xml" Id="R9d7c2511ceac4d09" /></Relationships>
</file>

<file path=ppt/notesSlides/_rels/notesSlide15.xml.rels>&#65279;<?xml version="1.0" encoding="utf-8"?><Relationships xmlns="http://schemas.openxmlformats.org/package/2006/relationships"><Relationship Type="http://schemas.openxmlformats.org/officeDocument/2006/relationships/slide" Target="/ppt/slides/slide15.xml" Id="R0e74b8d9aec14fcb" /><Relationship Type="http://schemas.openxmlformats.org/officeDocument/2006/relationships/notesMaster" Target="/ppt/notesMasters/notesMaster1.xml" Id="Re831ab6084ed41a5" /></Relationships>
</file>

<file path=ppt/notesSlides/_rels/notesSlide16.xml.rels>&#65279;<?xml version="1.0" encoding="utf-8"?><Relationships xmlns="http://schemas.openxmlformats.org/package/2006/relationships"><Relationship Type="http://schemas.openxmlformats.org/officeDocument/2006/relationships/slide" Target="/ppt/slides/slide16.xml" Id="R5474e9b528634635" /><Relationship Type="http://schemas.openxmlformats.org/officeDocument/2006/relationships/notesMaster" Target="/ppt/notesMasters/notesMaster1.xml" Id="Ra03bfd01f78e4a6b" /></Relationships>
</file>

<file path=ppt/notesSlides/_rels/notesSlide17.xml.rels>&#65279;<?xml version="1.0" encoding="utf-8"?><Relationships xmlns="http://schemas.openxmlformats.org/package/2006/relationships"><Relationship Type="http://schemas.openxmlformats.org/officeDocument/2006/relationships/slide" Target="/ppt/slides/slide17.xml" Id="Rba735f933c1547fa" /><Relationship Type="http://schemas.openxmlformats.org/officeDocument/2006/relationships/notesMaster" Target="/ppt/notesMasters/notesMaster1.xml" Id="Re35e9ff6928548d0" /></Relationships>
</file>

<file path=ppt/notesSlides/_rels/notesSlide18.xml.rels>&#65279;<?xml version="1.0" encoding="utf-8"?><Relationships xmlns="http://schemas.openxmlformats.org/package/2006/relationships"><Relationship Type="http://schemas.openxmlformats.org/officeDocument/2006/relationships/slide" Target="/ppt/slides/slide18.xml" Id="Rc608c2e0dbfc4bdd" /><Relationship Type="http://schemas.openxmlformats.org/officeDocument/2006/relationships/notesMaster" Target="/ppt/notesMasters/notesMaster1.xml" Id="R733b9b8b28244ad9" /></Relationships>
</file>

<file path=ppt/notesSlides/_rels/notesSlide19.xml.rels>&#65279;<?xml version="1.0" encoding="utf-8"?><Relationships xmlns="http://schemas.openxmlformats.org/package/2006/relationships"><Relationship Type="http://schemas.openxmlformats.org/officeDocument/2006/relationships/slide" Target="/ppt/slides/slide19.xml" Id="R9859ebba453a45f8" /><Relationship Type="http://schemas.openxmlformats.org/officeDocument/2006/relationships/notesMaster" Target="/ppt/notesMasters/notesMaster1.xml" Id="Re8ea643bd45b4742" /></Relationships>
</file>

<file path=ppt/notesSlides/_rels/notesSlide20.xml.rels>&#65279;<?xml version="1.0" encoding="utf-8"?><Relationships xmlns="http://schemas.openxmlformats.org/package/2006/relationships"><Relationship Type="http://schemas.openxmlformats.org/officeDocument/2006/relationships/slide" Target="/ppt/slides/slide20.xml" Id="R938cb2c841bb4731" /><Relationship Type="http://schemas.openxmlformats.org/officeDocument/2006/relationships/notesMaster" Target="/ppt/notesMasters/notesMaster1.xml" Id="Rdc4c12856baa4a3b" /></Relationships>
</file>

<file path=ppt/notesSlides/_rels/notesSlide21.xml.rels>&#65279;<?xml version="1.0" encoding="utf-8"?><Relationships xmlns="http://schemas.openxmlformats.org/package/2006/relationships"><Relationship Type="http://schemas.openxmlformats.org/officeDocument/2006/relationships/slide" Target="/ppt/slides/slide21.xml" Id="R5ab14b6a1be248a4" /><Relationship Type="http://schemas.openxmlformats.org/officeDocument/2006/relationships/notesMaster" Target="/ppt/notesMasters/notesMaster1.xml" Id="R95d9db00658146b5" /></Relationships>
</file>

<file path=ppt/notesSlides/_rels/notesSlide22.xml.rels>&#65279;<?xml version="1.0" encoding="utf-8"?><Relationships xmlns="http://schemas.openxmlformats.org/package/2006/relationships"><Relationship Type="http://schemas.openxmlformats.org/officeDocument/2006/relationships/slide" Target="/ppt/slides/slide22.xml" Id="Rc690563dbcbc48a3" /><Relationship Type="http://schemas.openxmlformats.org/officeDocument/2006/relationships/notesMaster" Target="/ppt/notesMasters/notesMaster1.xml" Id="Rceea39611976457f" /></Relationships>
</file>

<file path=ppt/notesSlides/_rels/notesSlide23.xml.rels>&#65279;<?xml version="1.0" encoding="utf-8"?><Relationships xmlns="http://schemas.openxmlformats.org/package/2006/relationships"><Relationship Type="http://schemas.openxmlformats.org/officeDocument/2006/relationships/slide" Target="/ppt/slides/slide23.xml" Id="R905b17fcc5494f0e" /><Relationship Type="http://schemas.openxmlformats.org/officeDocument/2006/relationships/notesMaster" Target="/ppt/notesMasters/notesMaster1.xml" Id="R24de7c983a064902" /></Relationships>
</file>

<file path=ppt/notesSlides/_rels/notesSlide24.xml.rels>&#65279;<?xml version="1.0" encoding="utf-8"?><Relationships xmlns="http://schemas.openxmlformats.org/package/2006/relationships"><Relationship Type="http://schemas.openxmlformats.org/officeDocument/2006/relationships/slide" Target="/ppt/slides/slide24.xml" Id="R203da36b29404bab" /><Relationship Type="http://schemas.openxmlformats.org/officeDocument/2006/relationships/notesMaster" Target="/ppt/notesMasters/notesMaster1.xml" Id="R470dd572e2be4ebe" /></Relationships>
</file>

<file path=ppt/notesSlides/_rels/notesSlide25.xml.rels>&#65279;<?xml version="1.0" encoding="utf-8"?><Relationships xmlns="http://schemas.openxmlformats.org/package/2006/relationships"><Relationship Type="http://schemas.openxmlformats.org/officeDocument/2006/relationships/slide" Target="/ppt/slides/slide25.xml" Id="R8b41f9d5635b431c" /><Relationship Type="http://schemas.openxmlformats.org/officeDocument/2006/relationships/notesMaster" Target="/ppt/notesMasters/notesMaster1.xml" Id="Rd7ba6b6f5c95460b" /></Relationships>
</file>

<file path=ppt/notesSlides/_rels/notesSlide26.xml.rels>&#65279;<?xml version="1.0" encoding="utf-8"?><Relationships xmlns="http://schemas.openxmlformats.org/package/2006/relationships"><Relationship Type="http://schemas.openxmlformats.org/officeDocument/2006/relationships/slide" Target="/ppt/slides/slide26.xml" Id="R71b41841b53a4566" /><Relationship Type="http://schemas.openxmlformats.org/officeDocument/2006/relationships/notesMaster" Target="/ppt/notesMasters/notesMaster1.xml" Id="R29f3866b17494c16" /></Relationships>
</file>

<file path=ppt/notesSlides/_rels/notesSlide27.xml.rels>&#65279;<?xml version="1.0" encoding="utf-8"?><Relationships xmlns="http://schemas.openxmlformats.org/package/2006/relationships"><Relationship Type="http://schemas.openxmlformats.org/officeDocument/2006/relationships/slide" Target="/ppt/slides/slide27.xml" Id="R0868af5158ee4ed6" /><Relationship Type="http://schemas.openxmlformats.org/officeDocument/2006/relationships/notesMaster" Target="/ppt/notesMasters/notesMaster1.xml" Id="R4ecb77da33014125" /></Relationships>
</file>

<file path=ppt/notesSlides/_rels/notesSlide28.xml.rels>&#65279;<?xml version="1.0" encoding="utf-8"?><Relationships xmlns="http://schemas.openxmlformats.org/package/2006/relationships"><Relationship Type="http://schemas.openxmlformats.org/officeDocument/2006/relationships/slide" Target="/ppt/slides/slide28.xml" Id="Re05f89a556bc4468" /><Relationship Type="http://schemas.openxmlformats.org/officeDocument/2006/relationships/notesMaster" Target="/ppt/notesMasters/notesMaster1.xml" Id="Re24309c9783e4444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133e4e959569472d" /><Relationship Type="http://schemas.openxmlformats.org/officeDocument/2006/relationships/image" Target="/ppt/media/image.png" Id="R85ff16e7ba2c408b" /><Relationship Type="http://schemas.openxmlformats.org/officeDocument/2006/relationships/image" Target="/ppt/media/image2.png" Id="Rdef45708d899460e" /><Relationship Type="http://schemas.openxmlformats.org/officeDocument/2006/relationships/image" Target="/ppt/media/image.jpeg" Id="R1cd58737df5c4ca2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64fd5fe4e1db4259" /></Relationships>
</file>

<file path=ppt/slideLayouts/slideLayout1.xml><?xml version="1.0" encoding="utf-8"?>
<p:sldLayout xmlns:p="http://schemas.openxmlformats.org/presentationml/2006/main" preserve="1">
  <p:cSld name="Default">
    <p:bg>
      <p:bgPr>
        <a:blipFill xmlns:a="http://schemas.openxmlformats.org/drawingml/2006/main" rotWithShape="0">
          <a:blip xmlns:r="http://schemas.openxmlformats.org/officeDocument/2006/relationships" r:embed="R85ff16e7ba2c408b"/>
          <a:stretch/>
        </a:blip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A61F82E-79D3-41BA-891F-3EE6703D1D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0" y="6120"/>
            <a:ext cx="8567640" cy="6267600"/>
          </a:xfrm>
          <a:prstGeom xmlns:a="http://schemas.openxmlformats.org/drawingml/2006/main" prst="rect">
            <a:avLst/>
          </a:prstGeom>
          <a:blipFill xmlns:a="http://schemas.openxmlformats.org/drawingml/2006/main" rotWithShape="0">
            <a:blip xmlns:r="http://schemas.openxmlformats.org/officeDocument/2006/relationships" r:embed="Rdef45708d899460e"/>
            <a:srcRect l="0" t="0" r="0" b="0"/>
            <a:stretch/>
          </a:blip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46800" rIns="90000" bIns="4680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4BF92E3-0924-4BD0-A299-25AEE62A8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474480" y="1482480"/>
            <a:ext cx="8669520" cy="8568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3399"/>
          </a:solid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38880" rIns="90000" bIns="3888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F71FDD29-9F90-4B4D-A77E-EC11B7FF243B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533160" y="234720"/>
            <a:ext cx="7772400" cy="113688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b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6000" b="0" u="none">
                <a:solidFill>
                  <a:srgbClr val="00FFFF"/>
                </a:solidFill>
                <a:latin typeface="Arial"/>
                <a:ea typeface="Arial"/>
                <a:cs typeface="Arial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6000" b="0" u="none">
                <a:solidFill>
                  <a:srgbClr val="00FFFF"/>
                </a:solidFill>
                <a:latin typeface="Arial"/>
                <a:ea typeface="Arial"/>
                <a:cs typeface="Arial"/>
              </a:rPr>
              <a:t>Click to edit the title text format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C5E6BD4F-7B48-48DE-A00A-F8D14F16EA33}"/>
              </a:ext>
            </a:extLst>
          </p:cNvPr>
          <p:cNvSpPr>
            <a:spLocks xmlns:a="http://schemas.openxmlformats.org/drawingml/2006/main" noGrp="1"/>
          </p:cNvSpPr>
          <p:nvPr>
            <p:ph type="body" idx="0"/>
          </p:nvPr>
        </p:nvSpPr>
        <p:spPr>
          <a:xfrm xmlns:a="http://schemas.openxmlformats.org/drawingml/2006/main">
            <a:off x="533160" y="1701360"/>
            <a:ext cx="7772400" cy="40892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t">
            <a:normAutofit fontScale="62500" lnSpcReduction="19999"/>
          </a:bodyPr>
          <a:lstStyle xmlns:a="http://schemas.openxmlformats.org/drawingml/2006/main">
            <a:lvl1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1pPr>
            <a:lvl2pPr marL="343080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2pPr>
            <a:lvl3pPr marL="343080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3pPr>
            <a:lvl4pPr marL="343080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4pPr>
            <a:lvl5pPr marL="343080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5pPr>
            <a:lvl6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6pPr>
            <a:lvl7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7pPr>
          </a:lstStyle>
          <a:p xmlns:a="http://schemas.openxmlformats.org/drawingml/2006/main">
            <a: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Click to edit the outline text format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1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Second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2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Third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3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Fourth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4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Fifth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5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Sixth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6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Seventh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7" name="PlaceHolder 3">
            <a:extLst xmlns:a="http://schemas.openxmlformats.org/drawingml/2006/main">
              <a:ext uri="{FF2B5EF4-FFF2-40B4-BE49-F238E27FC236}">
                <a16:creationId xmlns:a16="http://schemas.microsoft.com/office/drawing/2014/main" id="{5D8EB658-0FC8-4DC8-BA0F-A31C200ECD45}"/>
              </a:ext>
            </a:extLst>
          </p:cNvPr>
          <p:cNvSpPr>
            <a:spLocks xmlns:a="http://schemas.openxmlformats.org/drawingml/2006/main" noGrp="1"/>
          </p:cNvSpPr>
          <p:nvPr>
            <p:ph type="dt" idx="1"/>
          </p:nvPr>
        </p:nvSpPr>
        <p:spPr>
          <a:xfrm xmlns:a="http://schemas.openxmlformats.org/drawingml/2006/main">
            <a:off x="685440" y="6324480"/>
            <a:ext cx="190476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&lt;date/time&gt;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8" name="PlaceHolder 4">
            <a:extLst xmlns:a="http://schemas.openxmlformats.org/drawingml/2006/main">
              <a:ext uri="{FF2B5EF4-FFF2-40B4-BE49-F238E27FC236}">
                <a16:creationId xmlns:a16="http://schemas.microsoft.com/office/drawing/2014/main" id="{D24E8DE9-0089-4FEC-82A2-BA46DE427DCC}"/>
              </a:ext>
            </a:extLst>
          </p:cNvPr>
          <p:cNvSpPr>
            <a:spLocks xmlns:a="http://schemas.openxmlformats.org/drawingml/2006/main" noGrp="1"/>
          </p:cNvSpPr>
          <p:nvPr>
            <p:ph type="ftr" idx="2"/>
          </p:nvPr>
        </p:nvSpPr>
        <p:spPr>
          <a:xfrm xmlns:a="http://schemas.openxmlformats.org/drawingml/2006/main">
            <a:off x="3123720" y="6324480"/>
            <a:ext cx="289548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&lt;footer&gt;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9" name="PlaceHolder 5">
            <a:extLst xmlns:a="http://schemas.openxmlformats.org/drawingml/2006/main">
              <a:ext uri="{FF2B5EF4-FFF2-40B4-BE49-F238E27FC236}">
                <a16:creationId xmlns:a16="http://schemas.microsoft.com/office/drawing/2014/main" id="{9B6F04CF-B790-4CB2-80D7-82130F11D760}"/>
              </a:ext>
            </a:extLst>
          </p:cNvPr>
          <p:cNvSpPr>
            <a:spLocks xmlns:a="http://schemas.openxmlformats.org/drawingml/2006/main" noGrp="1"/>
          </p:cNvSpPr>
          <p:nvPr>
            <p:ph type="sldNum" idx="3"/>
          </p:nvPr>
        </p:nvSpPr>
        <p:spPr>
          <a:xfrm xmlns:a="http://schemas.openxmlformats.org/drawingml/2006/main">
            <a:off x="6553080" y="6324480"/>
            <a:ext cx="190512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AA80E352-D04A-473A-82F5-560D8BA13BE5}" type="slidenum"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&lt;number&gt;</a:t>
            </a:fld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1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1cd58737df5c4ca2"/>
          <a:stretch xmlns:a="http://schemas.openxmlformats.org/drawingml/2006/main"/>
        </p:blipFill>
        <p:spPr>
          <a:xfrm xmlns:a="http://schemas.openxmlformats.org/drawingml/2006/main">
            <a:off x="8675640" y="6237000"/>
            <a:ext cx="468360" cy="621000"/>
          </a:xfrm>
          <a:prstGeom xmlns:a="http://schemas.openxmlformats.org/drawingml/2006/main" prst="rect">
            <a:avLst/>
          </a:prstGeom>
          <a:ln xmlns:a="http://schemas.openxmlformats.org/drawingml/2006/main" w="38160">
            <a:noFill/>
          </a:ln>
        </p:spPr>
      </p:pic>
    </p:spTree>
  </p:cSld>
</p:sldLayout>
</file>

<file path=ppt/slideLayouts/slideLayout2.xml><?xml version="1.0" encoding="utf-8"?>
<p:sldLayout xmlns:p="http://schemas.openxmlformats.org/presentationml/2006/main" type="blank">
  <p:cSld name="Scripture 16:9"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9b8df8c62d404610" /><Relationship Type="http://schemas.openxmlformats.org/officeDocument/2006/relationships/slideLayout" Target="/ppt/slideLayouts/slideLayout1.xml" Id="R9ffab1395d88462d" /><Relationship Type="http://schemas.openxmlformats.org/officeDocument/2006/relationships/slideLayout" Target="/ppt/slideLayouts/slideLayout2.xml" Id="R201e83d0c72448e0" /></Relationships>
</file>

<file path=ppt/slideMasters/slideMaster1.xml><?xml version="1.0" encoding="utf-8"?>
<p:sldMaster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9ffab1395d88462d"/>
    <p:sldLayoutId xmlns:r="http://schemas.openxmlformats.org/officeDocument/2006/relationships" id="2147483650" r:id="R201e83d0c72448e0"/>
  </p:sldLayoutIdLst>
</p:sldMaster>
</file>

<file path=ppt/slideMasters/theme/theme2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94c869cef2147ee" /><Relationship Type="http://schemas.openxmlformats.org/officeDocument/2006/relationships/notesSlide" Target="/ppt/notesSlides/notesSlide1.xml" Id="R1948cdbbbe6f4110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da9e3a2a8484601" /><Relationship Type="http://schemas.openxmlformats.org/officeDocument/2006/relationships/notesSlide" Target="/ppt/notesSlides/notesSlide2.xml" Id="R515230d85b624a90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92d21fac5aa40df" /><Relationship Type="http://schemas.openxmlformats.org/officeDocument/2006/relationships/notesSlide" Target="/ppt/notesSlides/notesSlide3.xml" Id="R0c7e53230fc94287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479163f8a014840" /><Relationship Type="http://schemas.openxmlformats.org/officeDocument/2006/relationships/notesSlide" Target="/ppt/notesSlides/notesSlide4.xml" Id="Rb7868fcf47f94027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9bbcddb1112485a" /><Relationship Type="http://schemas.openxmlformats.org/officeDocument/2006/relationships/notesSlide" Target="/ppt/notesSlides/notesSlide5.xml" Id="R21ece123409d4595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d043bd1ddc04c9a" /><Relationship Type="http://schemas.openxmlformats.org/officeDocument/2006/relationships/notesSlide" Target="/ppt/notesSlides/notesSlide6.xml" Id="R8ce30d3935f74213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da1cd7d434f4cf4" /><Relationship Type="http://schemas.openxmlformats.org/officeDocument/2006/relationships/notesSlide" Target="/ppt/notesSlides/notesSlide7.xml" Id="R6b2957300d9a4f61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4fbe702692e4e64" /><Relationship Type="http://schemas.openxmlformats.org/officeDocument/2006/relationships/notesSlide" Target="/ppt/notesSlides/notesSlide8.xml" Id="R1b0d6145f6ee46ff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d0da03d768a4e43" /><Relationship Type="http://schemas.openxmlformats.org/officeDocument/2006/relationships/notesSlide" Target="/ppt/notesSlides/notesSlide9.xml" Id="Rb2aa1f32a32b4a42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9411c3909bd49b8" /><Relationship Type="http://schemas.openxmlformats.org/officeDocument/2006/relationships/notesSlide" Target="/ppt/notesSlides/notesSlide10.xml" Id="R8da0c8929bd641c2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652586a4e3b49b7" /><Relationship Type="http://schemas.openxmlformats.org/officeDocument/2006/relationships/notesSlide" Target="/ppt/notesSlides/notesSlide11.xml" Id="Rdd5d61da69204314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9184bc42c064fbd" /><Relationship Type="http://schemas.openxmlformats.org/officeDocument/2006/relationships/notesSlide" Target="/ppt/notesSlides/notesSlide12.xml" Id="Rc0a4bb6c1b3649d0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e19d437250e46fc" /><Relationship Type="http://schemas.openxmlformats.org/officeDocument/2006/relationships/notesSlide" Target="/ppt/notesSlides/notesSlide13.xml" Id="R5939ca14dc804a5f" /></Relationships>
</file>

<file path=ppt/slides/_rels/slide1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0928f457af14549" /><Relationship Type="http://schemas.openxmlformats.org/officeDocument/2006/relationships/notesSlide" Target="/ppt/notesSlides/notesSlide14.xml" Id="Rbb8b9081cab14182" /></Relationships>
</file>

<file path=ppt/slides/_rels/slide1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26f6a5b4e4b4b70" /><Relationship Type="http://schemas.openxmlformats.org/officeDocument/2006/relationships/notesSlide" Target="/ppt/notesSlides/notesSlide15.xml" Id="R6a14a3f3fdf54c64" /></Relationships>
</file>

<file path=ppt/slides/_rels/slide1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155bf3cb8274f8b" /><Relationship Type="http://schemas.openxmlformats.org/officeDocument/2006/relationships/notesSlide" Target="/ppt/notesSlides/notesSlide16.xml" Id="Rf6c4f0dfb5244530" /></Relationships>
</file>

<file path=ppt/slides/_rels/slide1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7c2d71117fb4508" /><Relationship Type="http://schemas.openxmlformats.org/officeDocument/2006/relationships/notesSlide" Target="/ppt/notesSlides/notesSlide17.xml" Id="R04013d824fbc4d52" /></Relationships>
</file>

<file path=ppt/slides/_rels/slide1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27fcf8a4e8a480c" /><Relationship Type="http://schemas.openxmlformats.org/officeDocument/2006/relationships/notesSlide" Target="/ppt/notesSlides/notesSlide18.xml" Id="R7058b4b0d2624ed8" /></Relationships>
</file>

<file path=ppt/slides/_rels/slide1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d60a7151e294ba1" /><Relationship Type="http://schemas.openxmlformats.org/officeDocument/2006/relationships/notesSlide" Target="/ppt/notesSlides/notesSlide19.xml" Id="R14b8af2fce894ca7" /></Relationships>
</file>

<file path=ppt/slides/_rels/slide2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b4b572dbbe5475b" /><Relationship Type="http://schemas.openxmlformats.org/officeDocument/2006/relationships/notesSlide" Target="/ppt/notesSlides/notesSlide20.xml" Id="R5adfce9773194be9" /></Relationships>
</file>

<file path=ppt/slides/_rels/slide2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ba73cd495894438" /><Relationship Type="http://schemas.openxmlformats.org/officeDocument/2006/relationships/notesSlide" Target="/ppt/notesSlides/notesSlide21.xml" Id="R1e67636d261d42e4" /></Relationships>
</file>

<file path=ppt/slides/_rels/slide2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fac78213c2e42c6" /><Relationship Type="http://schemas.openxmlformats.org/officeDocument/2006/relationships/notesSlide" Target="/ppt/notesSlides/notesSlide22.xml" Id="R4d4e9c99490948d2" /></Relationships>
</file>

<file path=ppt/slides/_rels/slide2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dde30be82454f4f" /><Relationship Type="http://schemas.openxmlformats.org/officeDocument/2006/relationships/notesSlide" Target="/ppt/notesSlides/notesSlide23.xml" Id="Rd2498662ea2d4cd6" /></Relationships>
</file>

<file path=ppt/slides/_rels/slide2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240dd4c0bd142af" /><Relationship Type="http://schemas.openxmlformats.org/officeDocument/2006/relationships/notesSlide" Target="/ppt/notesSlides/notesSlide24.xml" Id="R6c44819126774854" /></Relationships>
</file>

<file path=ppt/slides/_rels/slide2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ea8a5e00c104fc5" /><Relationship Type="http://schemas.openxmlformats.org/officeDocument/2006/relationships/notesSlide" Target="/ppt/notesSlides/notesSlide25.xml" Id="Rb30709bb3e974327" /></Relationships>
</file>

<file path=ppt/slides/_rels/slide2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ece06c75bb34409" /><Relationship Type="http://schemas.openxmlformats.org/officeDocument/2006/relationships/notesSlide" Target="/ppt/notesSlides/notesSlide26.xml" Id="Rad4865d53e194863" /></Relationships>
</file>

<file path=ppt/slides/_rels/slide2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a59162d4ced4c59" /><Relationship Type="http://schemas.openxmlformats.org/officeDocument/2006/relationships/notesSlide" Target="/ppt/notesSlides/notesSlide27.xml" Id="R09add339a90e4f4e" /></Relationships>
</file>

<file path=ppt/slides/_rels/slide2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0f785f457b94fec" /><Relationship Type="http://schemas.openxmlformats.org/officeDocument/2006/relationships/notesSlide" Target="/ppt/notesSlides/notesSlide28.xml" Id="R50e8f9acf8414f39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5869DB6-ADD5-47AC-9A4E-33A89AB59B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14350"/>
            <a:ext cx="10668000" cy="1104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/>
            <a:r>
              <a:rPr sz="4200" b="1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箴言第29章</a:t>
            </a:r>
          </a:p>
          <a:p xmlns:a="http://schemas.openxmlformats.org/drawingml/2006/main">
            <a:pPr algn="ctr"/>
            <a:r>
              <a:rPr sz="20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Proverbs 29 · KJV</a:t>
            </a:r>
          </a:p>
        </p:txBody>
      </p:sp>
    </p:spTree>
    <p:extLst>
      <p:ext uri="{BB962C8B-B14F-4D97-AF65-F5344CB8AC3E}">
        <p14:creationId xmlns:p14="http://schemas.microsoft.com/office/powerpoint/2010/main" val="576743962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29:1  |  Proverbs 29:1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人屢次受責罰，仍然硬着頸項； 他必頃刻敗壞，無法可治。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He, that being often reproved hardeneth his neck, shall suddenly be destroyed, and that without remedy.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29:2  |  Proverbs 29:2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義人增多，民就喜樂； 惡人掌權，民就歎息。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When the righteous are in authority, the people rejoice: but when the wicked beareth rule, the people mourn.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29:3  |  Proverbs 29:3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愛慕智慧的，使父親喜樂； 與妓女結交的，卻浪費錢財。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Whoso loveth wisdom rejoiceth his father: but he that keepeth company with harlots spendeth his substance.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29:4  |  Proverbs 29:4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王藉公平，使國堅定； 索要賄賂，使國傾敗。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king by judgment establisheth the land: but he that receiveth gifts overthroweth it.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29:5  |  Proverbs 29:5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諂媚鄰舍的， 就是設網羅絆他的腳。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 man that flattereth his neighbour spreadeth a net for his feet.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29:6  |  Proverbs 29:6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惡人犯罪，自陷網羅； 惟獨義人歡呼喜樂。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In the transgression of an evil man there is a snare: but the righteous doth sing and rejoice.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29:7  |  Proverbs 29:7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義人知道查明窮人的案； 惡人沒有聰明，就不得而知。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righteous considereth the cause of the poor: but the wicked regardeth not to know it.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29:8  |  Proverbs 29:8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褻慢人煽惑通城； 智慧人止息眾怒。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Scornful men bring a city into a snare: but wise men turn away wrath.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29:9  |  Proverbs 29:9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智慧人與愚妄人相爭， 或怒或笑，總不能使他止息。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If a wise man contendeth with a foolish man, whether he rage or laugh, there is no rest.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29:10  |  Proverbs 29:10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好流人血的，恨惡完全人， 索取正直人的性命。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bloodthirsty hate the upright: but the just seek his soul.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29:11  |  Proverbs 29:11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愚妄人怒氣全發； 智慧人忍氣含怒。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 fool uttereth all his mind: but a wise man keepeth it in till afterwards.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29:12  |  Proverbs 29:12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君王若聽謊言， 他一切臣僕都是奸惡。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If a ruler hearken to lies, all his servants are wicked.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29:13  |  Proverbs 29:13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貧窮人、強暴人在世相遇； 他們的眼目都蒙耶和華光照。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poor and the deceitful man meet together: the LORD lighteneth both their eyes.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29:14  |  Proverbs 29:14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君王憑誠實判斷窮人； 他的國位必永遠堅立。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king that faithfully judgeth the poor, his throne shall be established for ever.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29:15  |  Proverbs 29:15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杖打和責備能加增智慧； 放縱的兒子使母親羞愧。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rod and reproof give wisdom: but a child left to himself bringeth his mother to shame.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29:16  |  Proverbs 29:16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惡人加多，過犯也加多， 義人必看見他們跌倒。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When the wicked are multiplied, transgression increaseth: but the righteous shall see their fall.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29:17  |  Proverbs 29:17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管教你的兒子，他就使你得安息， 也必使你心裏喜樂。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Correct thy son, and he shall give thee rest; yea, he shall give delight unto thy soul.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29:18  |  Proverbs 29:18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沒有異象，民就放肆； 惟遵守律法的，便為有福。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Where there is no vision, the people perish: but he that keepeth the law, happy is he.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29:19  |  Proverbs 29:19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只用言語，僕人不肯受管教； 他雖然明白，也不留意。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 servant will not be corrected by words: for though he understand he will not answer.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29:20  |  Proverbs 29:20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你見言語急躁的人嗎？ 愚昧人比他更有指望。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Seest thou a man that is hasty in his words? there is more hope of a fool than of him.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29:21  |  Proverbs 29:21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人將僕人從小嬌養， 這僕人終久必成了他的兒子。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He that delicately bringeth up his servant from a child shall have him become his son at the length.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29:22  |  Proverbs 29:22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好氣的人挑啟爭端； 暴怒的人多多犯罪。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 angry man stirreth up strife, and a furious man aboundeth in transgression.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29:23  |  Proverbs 29:23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人的高傲必使他卑下； 心裏謙遜的，必得尊榮。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 man’s pride shall bring him low: but honour shall uphold the humble in spirit.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29:24  |  Proverbs 29:24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人與盜賊分贓，是恨惡自己的性命； 他聽見叫人發誓的聲音，卻不言語。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Whoso is partner with a thief hateth his own soul: he heareth cursing, and bewrayeth it not.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29:25  |  Proverbs 29:25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懼怕人的，陷入網羅； 惟有倚靠耶和華的，必得安穩。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fear of man bringeth a snare: but whoso putteth his trust in the LORD shall be safe.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29:26  |  Proverbs 29:26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求王恩的人多； 定人事乃在耶和華。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Many seek the ruler’s favour; but every man’s judgment cometh from the LORD.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29:27  |  Proverbs 29:27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為非作歹的，被義人憎嫌； 行事正直的，被惡人憎惡。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 unjust man is an abomination to the just: and he that is upright in the way is abomination to the wicked.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theme/theme1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2026-08-26T10:34:58.7840000Z</dcterms:created>
  <dcterms:modified xsi:type="dcterms:W3CDTF">2026-08-26T10:34:58.7840000Z</dcterms:modified>
</coreProperties>
</file>