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60ee0ab55a14462" /><Relationship Type="http://schemas.openxmlformats.org/officeDocument/2006/relationships/extended-properties" Target="/docProps/app.xml" Id="R941404778e34461e" /><Relationship Type="http://schemas.openxmlformats.org/officeDocument/2006/relationships/officeDocument" Target="/ppt/presentation.xml" Id="R8b06423a34fa487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8790b31e40a4233"/>
  </p:sldMasterIdLst>
  <p:notesMasterIdLst>
    <p:notesMasterId xmlns:r="http://schemas.openxmlformats.org/officeDocument/2006/relationships" r:id="Re1c9e686ee294d0b"/>
  </p:notesMasterIdLst>
  <p:sldIdLst>
    <p:sldId xmlns:r="http://schemas.openxmlformats.org/officeDocument/2006/relationships" id="256" r:id="Ra99c229d9ab341cd"/>
    <p:sldId xmlns:r="http://schemas.openxmlformats.org/officeDocument/2006/relationships" id="257" r:id="R30bb4bb09a7a4fb8"/>
    <p:sldId xmlns:r="http://schemas.openxmlformats.org/officeDocument/2006/relationships" id="258" r:id="Rbdf35059c554424f"/>
    <p:sldId xmlns:r="http://schemas.openxmlformats.org/officeDocument/2006/relationships" id="259" r:id="R3c8f76192a6c4b60"/>
    <p:sldId xmlns:r="http://schemas.openxmlformats.org/officeDocument/2006/relationships" id="260" r:id="Ra967d2b8a1604fc3"/>
    <p:sldId xmlns:r="http://schemas.openxmlformats.org/officeDocument/2006/relationships" id="261" r:id="R2de27cde68414bcf"/>
    <p:sldId xmlns:r="http://schemas.openxmlformats.org/officeDocument/2006/relationships" id="262" r:id="R3110a97cbbdc43c8"/>
    <p:sldId xmlns:r="http://schemas.openxmlformats.org/officeDocument/2006/relationships" id="263" r:id="R57176ce6ba0245e6"/>
    <p:sldId xmlns:r="http://schemas.openxmlformats.org/officeDocument/2006/relationships" id="264" r:id="R495fbb8fdcfc4288"/>
    <p:sldId xmlns:r="http://schemas.openxmlformats.org/officeDocument/2006/relationships" id="265" r:id="R5aff52a2ab954c70"/>
    <p:sldId xmlns:r="http://schemas.openxmlformats.org/officeDocument/2006/relationships" id="266" r:id="R42f5f1d156d641e0"/>
    <p:sldId xmlns:r="http://schemas.openxmlformats.org/officeDocument/2006/relationships" id="267" r:id="R3105c199649d48e1"/>
    <p:sldId xmlns:r="http://schemas.openxmlformats.org/officeDocument/2006/relationships" id="268" r:id="R9f541647313b4b74"/>
    <p:sldId xmlns:r="http://schemas.openxmlformats.org/officeDocument/2006/relationships" id="269" r:id="R0c2e361fc2964ef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574f0967de6469f" /><Relationship Type="http://schemas.openxmlformats.org/officeDocument/2006/relationships/slideMaster" Target="/ppt/slideMasters/slideMaster1.xml" Id="Rc8790b31e40a4233" /><Relationship Type="http://schemas.openxmlformats.org/officeDocument/2006/relationships/notesMaster" Target="/ppt/notesMasters/notesMaster1.xml" Id="Re1c9e686ee294d0b" /><Relationship Type="http://schemas.openxmlformats.org/officeDocument/2006/relationships/presProps" Target="/ppt/presProps.xml" Id="R5914371fd4e5497c" /><Relationship Type="http://schemas.openxmlformats.org/officeDocument/2006/relationships/tableStyles" Target="/ppt/tableStyles.xml" Id="Ra960cca565ca406e" /><Relationship Type="http://schemas.openxmlformats.org/officeDocument/2006/relationships/slide" Target="/ppt/slides/slide1.xml" Id="Ra99c229d9ab341cd" /><Relationship Type="http://schemas.openxmlformats.org/officeDocument/2006/relationships/slide" Target="/ppt/slides/slide2.xml" Id="R30bb4bb09a7a4fb8" /><Relationship Type="http://schemas.openxmlformats.org/officeDocument/2006/relationships/slide" Target="/ppt/slides/slide3.xml" Id="Rbdf35059c554424f" /><Relationship Type="http://schemas.openxmlformats.org/officeDocument/2006/relationships/slide" Target="/ppt/slides/slide4.xml" Id="R3c8f76192a6c4b60" /><Relationship Type="http://schemas.openxmlformats.org/officeDocument/2006/relationships/slide" Target="/ppt/slides/slide5.xml" Id="Ra967d2b8a1604fc3" /><Relationship Type="http://schemas.openxmlformats.org/officeDocument/2006/relationships/slide" Target="/ppt/slides/slide6.xml" Id="R2de27cde68414bcf" /><Relationship Type="http://schemas.openxmlformats.org/officeDocument/2006/relationships/slide" Target="/ppt/slides/slide7.xml" Id="R3110a97cbbdc43c8" /><Relationship Type="http://schemas.openxmlformats.org/officeDocument/2006/relationships/slide" Target="/ppt/slides/slide8.xml" Id="R57176ce6ba0245e6" /><Relationship Type="http://schemas.openxmlformats.org/officeDocument/2006/relationships/slide" Target="/ppt/slides/slide9.xml" Id="R495fbb8fdcfc4288" /><Relationship Type="http://schemas.openxmlformats.org/officeDocument/2006/relationships/slide" Target="/ppt/slides/slide10.xml" Id="R5aff52a2ab954c70" /><Relationship Type="http://schemas.openxmlformats.org/officeDocument/2006/relationships/slide" Target="/ppt/slides/slide11.xml" Id="R42f5f1d156d641e0" /><Relationship Type="http://schemas.openxmlformats.org/officeDocument/2006/relationships/slide" Target="/ppt/slides/slide12.xml" Id="R3105c199649d48e1" /><Relationship Type="http://schemas.openxmlformats.org/officeDocument/2006/relationships/slide" Target="/ppt/slides/slide13.xml" Id="R9f541647313b4b74" /><Relationship Type="http://schemas.openxmlformats.org/officeDocument/2006/relationships/slide" Target="/ppt/slides/slide14.xml" Id="R0c2e361fc2964ef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36507d71e7f4ec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1a1199420034248" /><Relationship Type="http://schemas.openxmlformats.org/officeDocument/2006/relationships/notesMaster" Target="/ppt/notesMasters/notesMaster1.xml" Id="R7912070469584c7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10669c5414c4702" /><Relationship Type="http://schemas.openxmlformats.org/officeDocument/2006/relationships/notesMaster" Target="/ppt/notesMasters/notesMaster1.xml" Id="Re698ffb9ba794af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cd2895fa7864ee2" /><Relationship Type="http://schemas.openxmlformats.org/officeDocument/2006/relationships/notesMaster" Target="/ppt/notesMasters/notesMaster1.xml" Id="Rf76622675ccd40c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2bac47c1efc4612" /><Relationship Type="http://schemas.openxmlformats.org/officeDocument/2006/relationships/notesMaster" Target="/ppt/notesMasters/notesMaster1.xml" Id="Rd2a67a7151534ed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05ffdb7d58b4bc3" /><Relationship Type="http://schemas.openxmlformats.org/officeDocument/2006/relationships/notesMaster" Target="/ppt/notesMasters/notesMaster1.xml" Id="R03b8f9399e144a5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0ebe91afd414954" /><Relationship Type="http://schemas.openxmlformats.org/officeDocument/2006/relationships/notesMaster" Target="/ppt/notesMasters/notesMaster1.xml" Id="R1ef023cfba47422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80e9fb724d94ff1" /><Relationship Type="http://schemas.openxmlformats.org/officeDocument/2006/relationships/notesMaster" Target="/ppt/notesMasters/notesMaster1.xml" Id="R6b44a1eaff9b41f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69045e0b7e94cb7" /><Relationship Type="http://schemas.openxmlformats.org/officeDocument/2006/relationships/notesMaster" Target="/ppt/notesMasters/notesMaster1.xml" Id="R3b3b77df237444f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b7ce82bcafc4fc8" /><Relationship Type="http://schemas.openxmlformats.org/officeDocument/2006/relationships/notesMaster" Target="/ppt/notesMasters/notesMaster1.xml" Id="R85880eb7578846f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f84b63c10604975" /><Relationship Type="http://schemas.openxmlformats.org/officeDocument/2006/relationships/notesMaster" Target="/ppt/notesMasters/notesMaster1.xml" Id="R2166b3a4752e40a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afd623b9a124f4f" /><Relationship Type="http://schemas.openxmlformats.org/officeDocument/2006/relationships/notesMaster" Target="/ppt/notesMasters/notesMaster1.xml" Id="R31534bbb6c694c7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80afd9e8fb847a7" /><Relationship Type="http://schemas.openxmlformats.org/officeDocument/2006/relationships/notesMaster" Target="/ppt/notesMasters/notesMaster1.xml" Id="Rb6f960ea9684459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f21096a5b6f4e9c" /><Relationship Type="http://schemas.openxmlformats.org/officeDocument/2006/relationships/notesMaster" Target="/ppt/notesMasters/notesMaster1.xml" Id="R13588a8b409e48a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7e30c129fee4e0e" /><Relationship Type="http://schemas.openxmlformats.org/officeDocument/2006/relationships/notesMaster" Target="/ppt/notesMasters/notesMaster1.xml" Id="Rf62aff125441466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4c2ddd315d42f5" /><Relationship Type="http://schemas.openxmlformats.org/officeDocument/2006/relationships/image" Target="/ppt/media/image.png" Id="Rde4ff15761874036" /><Relationship Type="http://schemas.openxmlformats.org/officeDocument/2006/relationships/image" Target="/ppt/media/image2.png" Id="R858784cdbedd4541" /><Relationship Type="http://schemas.openxmlformats.org/officeDocument/2006/relationships/image" Target="/ppt/media/image.jpeg" Id="R754a14a9c8b5478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1b8cef2560748d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e4ff1576187403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58784cdbedd454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4a14a9c8b5478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2ae791e6f8149fe" /><Relationship Type="http://schemas.openxmlformats.org/officeDocument/2006/relationships/slideLayout" Target="/ppt/slideLayouts/slideLayout1.xml" Id="R75390de3473a411e" /><Relationship Type="http://schemas.openxmlformats.org/officeDocument/2006/relationships/slideLayout" Target="/ppt/slideLayouts/slideLayout2.xml" Id="Rfe0b09261346488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5390de3473a411e"/>
    <p:sldLayoutId xmlns:r="http://schemas.openxmlformats.org/officeDocument/2006/relationships" id="2147483650" r:id="Rfe0b09261346488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f0eda451184fad" /><Relationship Type="http://schemas.openxmlformats.org/officeDocument/2006/relationships/notesSlide" Target="/ppt/notesSlides/notesSlide1.xml" Id="Rc9edb545f41d459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450d7038a94178" /><Relationship Type="http://schemas.openxmlformats.org/officeDocument/2006/relationships/notesSlide" Target="/ppt/notesSlides/notesSlide2.xml" Id="Rccd7fc1f341c467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5ef8adc4924c74" /><Relationship Type="http://schemas.openxmlformats.org/officeDocument/2006/relationships/notesSlide" Target="/ppt/notesSlides/notesSlide3.xml" Id="Rc750ab9c9770444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b44fc419f2481a" /><Relationship Type="http://schemas.openxmlformats.org/officeDocument/2006/relationships/notesSlide" Target="/ppt/notesSlides/notesSlide4.xml" Id="R9100db9865c2462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09752c31684682" /><Relationship Type="http://schemas.openxmlformats.org/officeDocument/2006/relationships/notesSlide" Target="/ppt/notesSlides/notesSlide5.xml" Id="R81580e49493f46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386bf74c67458a" /><Relationship Type="http://schemas.openxmlformats.org/officeDocument/2006/relationships/notesSlide" Target="/ppt/notesSlides/notesSlide6.xml" Id="R43ed60ecc10d47b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713527a1af4f1c" /><Relationship Type="http://schemas.openxmlformats.org/officeDocument/2006/relationships/notesSlide" Target="/ppt/notesSlides/notesSlide7.xml" Id="R7cea940e9f3d479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27104146914eac" /><Relationship Type="http://schemas.openxmlformats.org/officeDocument/2006/relationships/notesSlide" Target="/ppt/notesSlides/notesSlide8.xml" Id="R9a145b10152e483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66e1f05a1948cd" /><Relationship Type="http://schemas.openxmlformats.org/officeDocument/2006/relationships/notesSlide" Target="/ppt/notesSlides/notesSlide9.xml" Id="Rd037a98f3d6c4d3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6f4227d51947fb" /><Relationship Type="http://schemas.openxmlformats.org/officeDocument/2006/relationships/notesSlide" Target="/ppt/notesSlides/notesSlide10.xml" Id="R6407fcacd5f246a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21b5ebd0b44aa6" /><Relationship Type="http://schemas.openxmlformats.org/officeDocument/2006/relationships/notesSlide" Target="/ppt/notesSlides/notesSlide11.xml" Id="R25338a9ad3f64b2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7023a60c154256" /><Relationship Type="http://schemas.openxmlformats.org/officeDocument/2006/relationships/notesSlide" Target="/ppt/notesSlides/notesSlide12.xml" Id="R8f3e18706325421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b6cfdfbf364d4e" /><Relationship Type="http://schemas.openxmlformats.org/officeDocument/2006/relationships/notesSlide" Target="/ppt/notesSlides/notesSlide13.xml" Id="Rcaf5a074b7ec481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991276ba824b4d" /><Relationship Type="http://schemas.openxmlformats.org/officeDocument/2006/relationships/notesSlide" Target="/ppt/notesSlides/notesSlide14.xml" Id="R347fc485d47a4d4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以賽亞書第46章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46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46:1  |  Isaiah 46:1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彼勒屈身，尼波彎腰； 巴比倫的偶像馱在獸和牲畜上。 他們所抬的如今成了重馱， 使[牲畜]疲乏，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 boweth down, Nebo stoopeth, their idols were upon the beasts, and upon the cattle: your carriages were heavy loaden; they are a burden to the weary beast.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46:2  |  Isaiah 46:2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都一同彎腰屈身， 不能保全重馱， 自己倒被擄去。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stoop, they bow down together; they could not deliver the burden, but themselves are gone into captivity.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46:3  |  Isaiah 46:3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雅各家，以色列家一切餘剩的要聽我言： 你們自從生下，就蒙[我]保抱， 自從出胎，便蒙[我]懷搋。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me, O house of Jacob, and all the remnant of the house of Israel, which are borne by me from the belly, which are carried from the womb: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46:4  |  Isaiah 46:4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直到你們年老，我仍這樣； 直到你們髮白，我仍懷搋。 我已造作，也必保抱； 我必懷抱，也必拯救。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even to your old age I am he; and even to hoar hairs will I carry you: I have made, and I will bear; even I will carry, and will deliver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46:5  |  Isaiah 46:5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你們將誰與我相比，與我同等， 可以與我比較，使我們相同呢？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whom will ye liken me, and make me equal, and compare me, that we may be like?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46:6  |  Isaiah 46:6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那從囊中抓金子， 用天平平銀子的人， 雇銀匠製造神像， 他們又俯伏，又叩拜。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lavish gold out of the bag, and weigh silver in the balance, and hire a goldsmith; and he maketh it a god: they fall down, yea, they worship.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46:7  |  Isaiah 46:7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他們將神像抬起，扛在肩上， 安置在定處，它就站立， 不離本位； 人呼求它，它不能答應， 也不能救人脫離患難。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bear him upon the shoulder, they carry him, and set him in his place, and he standeth; from his place shall he not remove: yea, one shall cry unto him, yet can he not answer, nor save him out of his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46:8  |  Isaiah 46:8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你們當想念這事，自己作大丈夫。 悖逆的人哪，要心裏思想。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this, and shew yourselves men: bring it again to mind, O ye transgressors.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46:9  |  Isaiah 46:9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你們要追念上古的事。 因為我是神，並無別神； [我是]神，再沒有能比我的。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the former things of old: for I am God, and there is none else; I am God, and there is none like me,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46:10  |  Isaiah 46:10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我從起初指明末後的事， 從古時言明未成的事， 說：我的籌算必立定； 凡我所喜悅的，我必成就。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Declaring the end from the beginning, and from ancient times the things that are not yet done, saying, My counsel shall stand, and I will do all my pleasure: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46:11  |  Isaiah 46:11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我召鷙鳥從東方來， 召那成就我籌算的人從遠方來。 我已說出，也必成就； 我已謀定，也必做成。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Calling a ravenous bird from the east, the man that executeth my counsel from a far country: yea, I have spoken it, I will also bring it to pass; I have purposed it, I will also do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46:12  |  Isaiah 46:12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你們這些心中頑梗、 遠離公義的，當聽我言。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me, ye stouthearted, that are far from righteousness: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46:13  |  Isaiah 46:13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我使我的公義臨近，必不遠離。 我的救恩必不遲延； 我要為以色列－我的榮耀， 在錫安施行救恩。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bring near my righteousness; it shall not be far off, and my salvation shall not tarry: and I will place salvation in Zion for Israel my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2026-08-26T10:38:16.3110000Z</dcterms:created>
  <dcterms:modified xsi:type="dcterms:W3CDTF">2026-08-26T10:38:16.3110000Z</dcterms:modified>
</coreProperties>
</file>