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74c731403fa4b42" /><Relationship Type="http://schemas.openxmlformats.org/officeDocument/2006/relationships/extended-properties" Target="/docProps/app.xml" Id="Rcf3089b6c94a484d" /><Relationship Type="http://schemas.openxmlformats.org/officeDocument/2006/relationships/officeDocument" Target="/ppt/presentation.xml" Id="R7a68e42de98f4a6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49596897d1c4fb2"/>
  </p:sldMasterIdLst>
  <p:notesMasterIdLst>
    <p:notesMasterId xmlns:r="http://schemas.openxmlformats.org/officeDocument/2006/relationships" r:id="R852434861a554524"/>
  </p:notesMasterIdLst>
  <p:sldIdLst>
    <p:sldId xmlns:r="http://schemas.openxmlformats.org/officeDocument/2006/relationships" id="256" r:id="Ra9fd9a684ff54a7b"/>
    <p:sldId xmlns:r="http://schemas.openxmlformats.org/officeDocument/2006/relationships" id="257" r:id="R2bcb9056e0b94e41"/>
    <p:sldId xmlns:r="http://schemas.openxmlformats.org/officeDocument/2006/relationships" id="258" r:id="Rc127b239f54a46c3"/>
    <p:sldId xmlns:r="http://schemas.openxmlformats.org/officeDocument/2006/relationships" id="259" r:id="R7f50c5e70e764f13"/>
    <p:sldId xmlns:r="http://schemas.openxmlformats.org/officeDocument/2006/relationships" id="260" r:id="Rfeaef3f3f57f4e1a"/>
    <p:sldId xmlns:r="http://schemas.openxmlformats.org/officeDocument/2006/relationships" id="261" r:id="R991eab57b275467a"/>
    <p:sldId xmlns:r="http://schemas.openxmlformats.org/officeDocument/2006/relationships" id="262" r:id="R0e0f604a6dd34374"/>
    <p:sldId xmlns:r="http://schemas.openxmlformats.org/officeDocument/2006/relationships" id="263" r:id="R7e76eef56a0a4c80"/>
    <p:sldId xmlns:r="http://schemas.openxmlformats.org/officeDocument/2006/relationships" id="264" r:id="Rffc6f2f1568845db"/>
    <p:sldId xmlns:r="http://schemas.openxmlformats.org/officeDocument/2006/relationships" id="265" r:id="R9154ad76bed043c6"/>
    <p:sldId xmlns:r="http://schemas.openxmlformats.org/officeDocument/2006/relationships" id="266" r:id="R9ad2893d50d54489"/>
    <p:sldId xmlns:r="http://schemas.openxmlformats.org/officeDocument/2006/relationships" id="267" r:id="R0ab7c7944ac14140"/>
    <p:sldId xmlns:r="http://schemas.openxmlformats.org/officeDocument/2006/relationships" id="268" r:id="R29e6c74dad824610"/>
    <p:sldId xmlns:r="http://schemas.openxmlformats.org/officeDocument/2006/relationships" id="269" r:id="R9cab5f849d344378"/>
    <p:sldId xmlns:r="http://schemas.openxmlformats.org/officeDocument/2006/relationships" id="270" r:id="Rf8bb3ce1262e4fe7"/>
    <p:sldId xmlns:r="http://schemas.openxmlformats.org/officeDocument/2006/relationships" id="271" r:id="R0113dff2e0944f46"/>
    <p:sldId xmlns:r="http://schemas.openxmlformats.org/officeDocument/2006/relationships" id="272" r:id="R34e3a134654f4f2f"/>
    <p:sldId xmlns:r="http://schemas.openxmlformats.org/officeDocument/2006/relationships" id="273" r:id="Rb18f043b0e3645a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3e0e28c48934211" /><Relationship Type="http://schemas.openxmlformats.org/officeDocument/2006/relationships/slideMaster" Target="/ppt/slideMasters/slideMaster1.xml" Id="Ra49596897d1c4fb2" /><Relationship Type="http://schemas.openxmlformats.org/officeDocument/2006/relationships/notesMaster" Target="/ppt/notesMasters/notesMaster1.xml" Id="R852434861a554524" /><Relationship Type="http://schemas.openxmlformats.org/officeDocument/2006/relationships/presProps" Target="/ppt/presProps.xml" Id="R16846d571da142dd" /><Relationship Type="http://schemas.openxmlformats.org/officeDocument/2006/relationships/tableStyles" Target="/ppt/tableStyles.xml" Id="Rde9cacc541f34f71" /><Relationship Type="http://schemas.openxmlformats.org/officeDocument/2006/relationships/slide" Target="/ppt/slides/slide1.xml" Id="Ra9fd9a684ff54a7b" /><Relationship Type="http://schemas.openxmlformats.org/officeDocument/2006/relationships/slide" Target="/ppt/slides/slide2.xml" Id="R2bcb9056e0b94e41" /><Relationship Type="http://schemas.openxmlformats.org/officeDocument/2006/relationships/slide" Target="/ppt/slides/slide3.xml" Id="Rc127b239f54a46c3" /><Relationship Type="http://schemas.openxmlformats.org/officeDocument/2006/relationships/slide" Target="/ppt/slides/slide4.xml" Id="R7f50c5e70e764f13" /><Relationship Type="http://schemas.openxmlformats.org/officeDocument/2006/relationships/slide" Target="/ppt/slides/slide5.xml" Id="Rfeaef3f3f57f4e1a" /><Relationship Type="http://schemas.openxmlformats.org/officeDocument/2006/relationships/slide" Target="/ppt/slides/slide6.xml" Id="R991eab57b275467a" /><Relationship Type="http://schemas.openxmlformats.org/officeDocument/2006/relationships/slide" Target="/ppt/slides/slide7.xml" Id="R0e0f604a6dd34374" /><Relationship Type="http://schemas.openxmlformats.org/officeDocument/2006/relationships/slide" Target="/ppt/slides/slide8.xml" Id="R7e76eef56a0a4c80" /><Relationship Type="http://schemas.openxmlformats.org/officeDocument/2006/relationships/slide" Target="/ppt/slides/slide9.xml" Id="Rffc6f2f1568845db" /><Relationship Type="http://schemas.openxmlformats.org/officeDocument/2006/relationships/slide" Target="/ppt/slides/slide10.xml" Id="R9154ad76bed043c6" /><Relationship Type="http://schemas.openxmlformats.org/officeDocument/2006/relationships/slide" Target="/ppt/slides/slide11.xml" Id="R9ad2893d50d54489" /><Relationship Type="http://schemas.openxmlformats.org/officeDocument/2006/relationships/slide" Target="/ppt/slides/slide12.xml" Id="R0ab7c7944ac14140" /><Relationship Type="http://schemas.openxmlformats.org/officeDocument/2006/relationships/slide" Target="/ppt/slides/slide13.xml" Id="R29e6c74dad824610" /><Relationship Type="http://schemas.openxmlformats.org/officeDocument/2006/relationships/slide" Target="/ppt/slides/slide14.xml" Id="R9cab5f849d344378" /><Relationship Type="http://schemas.openxmlformats.org/officeDocument/2006/relationships/slide" Target="/ppt/slides/slide15.xml" Id="Rf8bb3ce1262e4fe7" /><Relationship Type="http://schemas.openxmlformats.org/officeDocument/2006/relationships/slide" Target="/ppt/slides/slide16.xml" Id="R0113dff2e0944f46" /><Relationship Type="http://schemas.openxmlformats.org/officeDocument/2006/relationships/slide" Target="/ppt/slides/slide17.xml" Id="R34e3a134654f4f2f" /><Relationship Type="http://schemas.openxmlformats.org/officeDocument/2006/relationships/slide" Target="/ppt/slides/slide18.xml" Id="Rb18f043b0e3645a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c839021092842b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b67ac08904445c5" /><Relationship Type="http://schemas.openxmlformats.org/officeDocument/2006/relationships/notesMaster" Target="/ppt/notesMasters/notesMaster1.xml" Id="R1907cc091b064d7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97b632bd5be4c9c" /><Relationship Type="http://schemas.openxmlformats.org/officeDocument/2006/relationships/notesMaster" Target="/ppt/notesMasters/notesMaster1.xml" Id="R0ad3c420e0354d1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e22a3d0f3ae426f" /><Relationship Type="http://schemas.openxmlformats.org/officeDocument/2006/relationships/notesMaster" Target="/ppt/notesMasters/notesMaster1.xml" Id="Rb93398a9bd11449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3bcc26f0cf244a1" /><Relationship Type="http://schemas.openxmlformats.org/officeDocument/2006/relationships/notesMaster" Target="/ppt/notesMasters/notesMaster1.xml" Id="R75a58876c32b49b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b2a9ce69ad44387" /><Relationship Type="http://schemas.openxmlformats.org/officeDocument/2006/relationships/notesMaster" Target="/ppt/notesMasters/notesMaster1.xml" Id="R73944d5b83b541e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c44996bfecc4195" /><Relationship Type="http://schemas.openxmlformats.org/officeDocument/2006/relationships/notesMaster" Target="/ppt/notesMasters/notesMaster1.xml" Id="Rf46ec6bdc58f4fb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c830ebdaa1542c0" /><Relationship Type="http://schemas.openxmlformats.org/officeDocument/2006/relationships/notesMaster" Target="/ppt/notesMasters/notesMaster1.xml" Id="Rbf4651f3a6be40b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15578e738534ed5" /><Relationship Type="http://schemas.openxmlformats.org/officeDocument/2006/relationships/notesMaster" Target="/ppt/notesMasters/notesMaster1.xml" Id="R6e16a77da7af4da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7e6b60258f04573" /><Relationship Type="http://schemas.openxmlformats.org/officeDocument/2006/relationships/notesMaster" Target="/ppt/notesMasters/notesMaster1.xml" Id="Rfc8958e0ac624bf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f252c8769394e45" /><Relationship Type="http://schemas.openxmlformats.org/officeDocument/2006/relationships/notesMaster" Target="/ppt/notesMasters/notesMaster1.xml" Id="Ra3b28dbcc8e94db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e27027f6f6441f6" /><Relationship Type="http://schemas.openxmlformats.org/officeDocument/2006/relationships/notesMaster" Target="/ppt/notesMasters/notesMaster1.xml" Id="R2864498b3d49474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b1340e2fdd74075" /><Relationship Type="http://schemas.openxmlformats.org/officeDocument/2006/relationships/notesMaster" Target="/ppt/notesMasters/notesMaster1.xml" Id="Rbffdde28f72e4d1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df25a3f79fc44e2" /><Relationship Type="http://schemas.openxmlformats.org/officeDocument/2006/relationships/notesMaster" Target="/ppt/notesMasters/notesMaster1.xml" Id="R39a0be4144a64f9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d3cabc8354e4700" /><Relationship Type="http://schemas.openxmlformats.org/officeDocument/2006/relationships/notesMaster" Target="/ppt/notesMasters/notesMaster1.xml" Id="R5490178a7caf428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b239b702faf4b32" /><Relationship Type="http://schemas.openxmlformats.org/officeDocument/2006/relationships/notesMaster" Target="/ppt/notesMasters/notesMaster1.xml" Id="R839cea7f1eea49f3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165717645674b31" /><Relationship Type="http://schemas.openxmlformats.org/officeDocument/2006/relationships/notesMaster" Target="/ppt/notesMasters/notesMaster1.xml" Id="R6a414f6cc0164dc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163fb9d792341b2" /><Relationship Type="http://schemas.openxmlformats.org/officeDocument/2006/relationships/notesMaster" Target="/ppt/notesMasters/notesMaster1.xml" Id="R7797498b66ba458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f16ed0d01704caf" /><Relationship Type="http://schemas.openxmlformats.org/officeDocument/2006/relationships/notesMaster" Target="/ppt/notesMasters/notesMaster1.xml" Id="R295e671d445748a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7a3e7848f02413a" /><Relationship Type="http://schemas.openxmlformats.org/officeDocument/2006/relationships/image" Target="/ppt/media/image.png" Id="R42408ff19333404c" /><Relationship Type="http://schemas.openxmlformats.org/officeDocument/2006/relationships/image" Target="/ppt/media/image2.png" Id="R3ef8ba6b0ec749b5" /><Relationship Type="http://schemas.openxmlformats.org/officeDocument/2006/relationships/image" Target="/ppt/media/image.jpeg" Id="Re16705e64d9543d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2ff7338c3474f0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2408ff19333404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ef8ba6b0ec749b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16705e64d9543d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28290c9218f4611" /><Relationship Type="http://schemas.openxmlformats.org/officeDocument/2006/relationships/slideLayout" Target="/ppt/slideLayouts/slideLayout1.xml" Id="Rb4e5e784a03944ce" /><Relationship Type="http://schemas.openxmlformats.org/officeDocument/2006/relationships/slideLayout" Target="/ppt/slideLayouts/slideLayout2.xml" Id="Rf1ff4da6fd6d4a4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4e5e784a03944ce"/>
    <p:sldLayoutId xmlns:r="http://schemas.openxmlformats.org/officeDocument/2006/relationships" id="2147483650" r:id="Rf1ff4da6fd6d4a4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b2891e9c4e422a" /><Relationship Type="http://schemas.openxmlformats.org/officeDocument/2006/relationships/notesSlide" Target="/ppt/notesSlides/notesSlide1.xml" Id="Re859f33539ff4bc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7e8b131c3743c4" /><Relationship Type="http://schemas.openxmlformats.org/officeDocument/2006/relationships/notesSlide" Target="/ppt/notesSlides/notesSlide2.xml" Id="R1f7dc247104e4e5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cd5f0cd72844f1" /><Relationship Type="http://schemas.openxmlformats.org/officeDocument/2006/relationships/notesSlide" Target="/ppt/notesSlides/notesSlide3.xml" Id="R6481d02c845640d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326db25f764502" /><Relationship Type="http://schemas.openxmlformats.org/officeDocument/2006/relationships/notesSlide" Target="/ppt/notesSlides/notesSlide4.xml" Id="Rfb36c7fa434a4f3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4159106cee4b8d" /><Relationship Type="http://schemas.openxmlformats.org/officeDocument/2006/relationships/notesSlide" Target="/ppt/notesSlides/notesSlide5.xml" Id="R068b97a6142e4a2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bc2e8785a24539" /><Relationship Type="http://schemas.openxmlformats.org/officeDocument/2006/relationships/notesSlide" Target="/ppt/notesSlides/notesSlide6.xml" Id="Re2ba6e6c7c1d465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f764e964234104" /><Relationship Type="http://schemas.openxmlformats.org/officeDocument/2006/relationships/notesSlide" Target="/ppt/notesSlides/notesSlide7.xml" Id="Ra4562c49af30409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083f6954394297" /><Relationship Type="http://schemas.openxmlformats.org/officeDocument/2006/relationships/notesSlide" Target="/ppt/notesSlides/notesSlide8.xml" Id="Racffcfd9d95c4f7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7b34f5a88642d2" /><Relationship Type="http://schemas.openxmlformats.org/officeDocument/2006/relationships/notesSlide" Target="/ppt/notesSlides/notesSlide9.xml" Id="R8246b6b5230345d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63895e89894f4a" /><Relationship Type="http://schemas.openxmlformats.org/officeDocument/2006/relationships/notesSlide" Target="/ppt/notesSlides/notesSlide10.xml" Id="R139e0cb1679247f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2535d4ff0c4d1a" /><Relationship Type="http://schemas.openxmlformats.org/officeDocument/2006/relationships/notesSlide" Target="/ppt/notesSlides/notesSlide11.xml" Id="R787f8ead12a7480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1d4aafb54c4442" /><Relationship Type="http://schemas.openxmlformats.org/officeDocument/2006/relationships/notesSlide" Target="/ppt/notesSlides/notesSlide12.xml" Id="R2c511a047a1948c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6ec5f9fb5e43d0" /><Relationship Type="http://schemas.openxmlformats.org/officeDocument/2006/relationships/notesSlide" Target="/ppt/notesSlides/notesSlide13.xml" Id="Rf0472496060b454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cc22ac7ca84b7d" /><Relationship Type="http://schemas.openxmlformats.org/officeDocument/2006/relationships/notesSlide" Target="/ppt/notesSlides/notesSlide14.xml" Id="R10feb1931e0b4be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00aca335f346bd" /><Relationship Type="http://schemas.openxmlformats.org/officeDocument/2006/relationships/notesSlide" Target="/ppt/notesSlides/notesSlide15.xml" Id="Rebbf67e22ad54eb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d96fed7885419a" /><Relationship Type="http://schemas.openxmlformats.org/officeDocument/2006/relationships/notesSlide" Target="/ppt/notesSlides/notesSlide16.xml" Id="R7bc5481b04b346f5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f56ba5e0f94800" /><Relationship Type="http://schemas.openxmlformats.org/officeDocument/2006/relationships/notesSlide" Target="/ppt/notesSlides/notesSlide17.xml" Id="R60525dfcf2e942c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bc684d66184119" /><Relationship Type="http://schemas.openxmlformats.org/officeDocument/2006/relationships/notesSlide" Target="/ppt/notesSlides/notesSlide18.xml" Id="Rda9afe5dca4d4c8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以西結書第25章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Ezekiel 25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25:1  |  Ezekiel 25:1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耶和華的話臨到我說：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 of the LORD came again unto me,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25:2  |  Ezekiel 25:2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「人子啊，你要面向亞捫人說預言，攻擊他們，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Son of man, set thy face against the Ammonites, and prophesy against them;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25:3  |  Ezekiel 25:3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說：你們當聽主耶和華的話。主耶和華如此說：我的聖所被褻瀆，以色列地變荒涼，猶大家被擄掠；那時，你便因這些事說：『阿哈！』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say unto the Ammonites, Hear the word of the Lord GOD; Thus saith the Lord GOD; Because thou saidst, Aha, against my sanctuary, when it was profaned; and against the land of Israel, when it was desolate; and against the house of Judah, when they went into captivity;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25:4  |  Ezekiel 25:4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所以我必將你的地交給東方人為業；他們必在你的地上安營居住，吃你的果子，喝你的奶。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therefore I will deliver thee to the men of the east for a possession, and they shall set their palaces in thee, and make their dwellings in thee: they shall eat thy fruit, and they shall drink thy milk.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25:5  |  Ezekiel 25:5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我必使拉巴為駱駝場，使亞捫人的地為羊群躺臥之處，你們就知道我是耶和華。」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make Rabbah a stable for camels, and the Ammonites a couchingplace for flocks: and ye shall know that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25:6  |  Ezekiel 25:6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主耶和華如此說：「因你拍手頓足，以滿心的恨惡向以色列地歡喜，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thus saith the Lord GOD; Because thou hast clapped thine hands, and stamped with the feet, and rejoiced in heart with all thy despite against the land of Israel;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25:7  |  Ezekiel 25:7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所以我伸手攻擊你，將你交給列國作為擄物。我必從萬民中剪除你，使你從萬國中敗亡。我必除滅你，你就知道我是耶和華。」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therefore I will stretch out mine hand upon thee, and will deliver thee for a spoil to the heathen; and I will cut thee off from the people, and I will cause thee to perish out of the countries: I will destroy thee; and thou shalt know that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25:8  |  Ezekiel 25:8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主耶和華如此說：「因摩押和西珥人說：『看哪，猶大家與列國無異』，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 GOD; Because that Moab and Seir do say, Behold, the house of Judah is like unto all the heathen;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25:9  |  Ezekiel 25:9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所以我要破開摩押邊界上的城邑，就是摩押人看為本國之榮耀的伯‧耶西末、巴力‧免、基列亭，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Therefore, behold, I will open the side of Moab from the cities, from his cities which are on his frontiers, the glory of the country, Beth-jeshimoth, Baal-meon, and Kiriathaim,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25:10  |  Ezekiel 25:10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好使東方人來攻擊亞捫人。我必將亞捫人之地交給他們為業，使亞捫人在列國中不再被記念。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Unto the men of the east with the Ammonites, and will give them in possession, that the Ammonites may not be remembered among the nations.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25:11  |  Ezekiel 25:11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我必向摩押施行審判，他們就知道我是耶和華。」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execute judgments upon Moab; and they shall know that I am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25:12  |  Ezekiel 25:12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主耶和華如此說：「因為以東報仇雪恨，攻擊猶大家，向他們報仇，大大有罪，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 GOD; Because that Edom hath dealt against the house of Judah by taking vengeance, and hath greatly offended, and revenged himself upon them;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25:13  |  Ezekiel 25:13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所以主耶和華如此說：我必伸手攻擊以東，剪除人與牲畜，使以東從提幔起，人必倒在刀下，地要變為荒涼，直到底但。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thus saith the Lord GOD; I will also stretch out mine hand upon Edom, and will cut off man and beast from it; and I will make it desolate from Teman; and they of Dedan shall fall by the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25:14  |  Ezekiel 25:14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我必藉我民以色列的手報復以東；以色列民必照我的怒氣，按我的忿怒在以東施報，以東人就知道是我施報。這是主耶和華說的。」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lay my vengeance upon Edom by the hand of my people Israel: and they shall do in Edom according to mine anger and according to my fury; and they shall know my vengeance, saith the Lord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25:15  |  Ezekiel 25:15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主耶和華如此說：「因非利士人向猶大人報仇，就是以恨惡的心報仇雪恨，永懷仇恨，要毀滅他們，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Thus saith the Lord GOD; Because the Philistines have dealt by revenge, and have taken vengeance with a despiteful heart, to destroy it for the old hatred;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25:16  |  Ezekiel 25:16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所以主耶和華如此說：我必伸手攻擊非利士人，剪除基利提人，滅絕沿海剩下的居民。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thus saith the Lord GOD; Behold, I will stretch out mine hand upon the Philistines, and I will cut off the Cherethims, and destroy the remnant of the sea coast.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25:17  |  Ezekiel 25:17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我向他們大施報應，發怒斥責他們。我報復他們的時候，他們就知道我是耶和華。」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execute great vengeance upon them with furious rebukes; and they shall know that I am the LORD, when I shall lay my vengeance upon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2026-08-26T10:44:21.6170000Z</dcterms:created>
  <dcterms:modified xsi:type="dcterms:W3CDTF">2026-08-26T10:44:21.6170000Z</dcterms:modified>
</coreProperties>
</file>