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a64182a64de4f1b" /><Relationship Type="http://schemas.openxmlformats.org/officeDocument/2006/relationships/extended-properties" Target="/docProps/app.xml" Id="R82ad96f6d7454a00" /><Relationship Type="http://schemas.openxmlformats.org/officeDocument/2006/relationships/officeDocument" Target="/ppt/presentation.xml" Id="Raa32f71e12d5450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73cbf28c0c54274"/>
  </p:sldMasterIdLst>
  <p:notesMasterIdLst>
    <p:notesMasterId xmlns:r="http://schemas.openxmlformats.org/officeDocument/2006/relationships" r:id="Rbf7a83b855d04747"/>
  </p:notesMasterIdLst>
  <p:sldIdLst>
    <p:sldId xmlns:r="http://schemas.openxmlformats.org/officeDocument/2006/relationships" id="256" r:id="R5e8357cac1f0412f"/>
    <p:sldId xmlns:r="http://schemas.openxmlformats.org/officeDocument/2006/relationships" id="257" r:id="R586e2f064aca477a"/>
    <p:sldId xmlns:r="http://schemas.openxmlformats.org/officeDocument/2006/relationships" id="258" r:id="R7f1c654d43c24bd2"/>
    <p:sldId xmlns:r="http://schemas.openxmlformats.org/officeDocument/2006/relationships" id="259" r:id="Rb6a2949fca564af7"/>
    <p:sldId xmlns:r="http://schemas.openxmlformats.org/officeDocument/2006/relationships" id="260" r:id="Re7328c6cf9e24928"/>
    <p:sldId xmlns:r="http://schemas.openxmlformats.org/officeDocument/2006/relationships" id="261" r:id="R86294fb03c124306"/>
    <p:sldId xmlns:r="http://schemas.openxmlformats.org/officeDocument/2006/relationships" id="262" r:id="R36f61833c31c49b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6c09a57a1b04f60" /><Relationship Type="http://schemas.openxmlformats.org/officeDocument/2006/relationships/slideMaster" Target="/ppt/slideMasters/slideMaster1.xml" Id="R773cbf28c0c54274" /><Relationship Type="http://schemas.openxmlformats.org/officeDocument/2006/relationships/notesMaster" Target="/ppt/notesMasters/notesMaster1.xml" Id="Rbf7a83b855d04747" /><Relationship Type="http://schemas.openxmlformats.org/officeDocument/2006/relationships/presProps" Target="/ppt/presProps.xml" Id="R62ed27216e914b42" /><Relationship Type="http://schemas.openxmlformats.org/officeDocument/2006/relationships/tableStyles" Target="/ppt/tableStyles.xml" Id="Rcbc4de98657443ff" /><Relationship Type="http://schemas.openxmlformats.org/officeDocument/2006/relationships/slide" Target="/ppt/slides/slide1.xml" Id="R5e8357cac1f0412f" /><Relationship Type="http://schemas.openxmlformats.org/officeDocument/2006/relationships/slide" Target="/ppt/slides/slide2.xml" Id="R586e2f064aca477a" /><Relationship Type="http://schemas.openxmlformats.org/officeDocument/2006/relationships/slide" Target="/ppt/slides/slide3.xml" Id="R7f1c654d43c24bd2" /><Relationship Type="http://schemas.openxmlformats.org/officeDocument/2006/relationships/slide" Target="/ppt/slides/slide4.xml" Id="Rb6a2949fca564af7" /><Relationship Type="http://schemas.openxmlformats.org/officeDocument/2006/relationships/slide" Target="/ppt/slides/slide5.xml" Id="Re7328c6cf9e24928" /><Relationship Type="http://schemas.openxmlformats.org/officeDocument/2006/relationships/slide" Target="/ppt/slides/slide6.xml" Id="R86294fb03c124306" /><Relationship Type="http://schemas.openxmlformats.org/officeDocument/2006/relationships/slide" Target="/ppt/slides/slide7.xml" Id="R36f61833c31c49b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8b55a4170ff4a5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2ed4a2a78034d16" /><Relationship Type="http://schemas.openxmlformats.org/officeDocument/2006/relationships/notesMaster" Target="/ppt/notesMasters/notesMaster1.xml" Id="R09762650e50144d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0c68fcf89b448a5" /><Relationship Type="http://schemas.openxmlformats.org/officeDocument/2006/relationships/notesMaster" Target="/ppt/notesMasters/notesMaster1.xml" Id="Ra2550cd5280a4e9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ecb4d9575cc4efd" /><Relationship Type="http://schemas.openxmlformats.org/officeDocument/2006/relationships/notesMaster" Target="/ppt/notesMasters/notesMaster1.xml" Id="R339bf7b1a90d4e1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9f48dd31c6346ab" /><Relationship Type="http://schemas.openxmlformats.org/officeDocument/2006/relationships/notesMaster" Target="/ppt/notesMasters/notesMaster1.xml" Id="R4261c4db9b1e4cd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0e998d36c054479" /><Relationship Type="http://schemas.openxmlformats.org/officeDocument/2006/relationships/notesMaster" Target="/ppt/notesMasters/notesMaster1.xml" Id="Rf852f727714946b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083db6f39e845aa" /><Relationship Type="http://schemas.openxmlformats.org/officeDocument/2006/relationships/notesMaster" Target="/ppt/notesMasters/notesMaster1.xml" Id="Rfff093bcd3fd41c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943ffc6488843bd" /><Relationship Type="http://schemas.openxmlformats.org/officeDocument/2006/relationships/notesMaster" Target="/ppt/notesMasters/notesMaster1.xml" Id="R459b828898564db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de585e91f2c45b7" /><Relationship Type="http://schemas.openxmlformats.org/officeDocument/2006/relationships/image" Target="/ppt/media/image.png" Id="R20f8538debd24670" /><Relationship Type="http://schemas.openxmlformats.org/officeDocument/2006/relationships/image" Target="/ppt/media/image2.png" Id="R58f3797127fe41de" /><Relationship Type="http://schemas.openxmlformats.org/officeDocument/2006/relationships/image" Target="/ppt/media/image.jpeg" Id="R31b457c65798449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8cc93fa477c48a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0f8538debd2467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8f3797127fe41d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b457c65798449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6ecad5ff0c6425e" /><Relationship Type="http://schemas.openxmlformats.org/officeDocument/2006/relationships/slideLayout" Target="/ppt/slideLayouts/slideLayout1.xml" Id="R04347956bf3b4541" /><Relationship Type="http://schemas.openxmlformats.org/officeDocument/2006/relationships/slideLayout" Target="/ppt/slideLayouts/slideLayout2.xml" Id="R9eb9d8988c1c41a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4347956bf3b4541"/>
    <p:sldLayoutId xmlns:r="http://schemas.openxmlformats.org/officeDocument/2006/relationships" id="2147483650" r:id="R9eb9d8988c1c41a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dc33f9bb774bbd" /><Relationship Type="http://schemas.openxmlformats.org/officeDocument/2006/relationships/notesSlide" Target="/ppt/notesSlides/notesSlide1.xml" Id="R4d231c6208ea445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0308ae88374380" /><Relationship Type="http://schemas.openxmlformats.org/officeDocument/2006/relationships/notesSlide" Target="/ppt/notesSlides/notesSlide2.xml" Id="R686c3705d04648b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70a1107808487b" /><Relationship Type="http://schemas.openxmlformats.org/officeDocument/2006/relationships/notesSlide" Target="/ppt/notesSlides/notesSlide3.xml" Id="Ra4d588ee2f3d4eb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133022fc4c426d" /><Relationship Type="http://schemas.openxmlformats.org/officeDocument/2006/relationships/notesSlide" Target="/ppt/notesSlides/notesSlide4.xml" Id="Rd28dd06b50754a3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3bf9d1acdf47a6" /><Relationship Type="http://schemas.openxmlformats.org/officeDocument/2006/relationships/notesSlide" Target="/ppt/notesSlides/notesSlide5.xml" Id="R40d75c838dd3460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ab0a81d460461d" /><Relationship Type="http://schemas.openxmlformats.org/officeDocument/2006/relationships/notesSlide" Target="/ppt/notesSlides/notesSlide6.xml" Id="Rc9815455d2d849b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3591344d884062" /><Relationship Type="http://schemas.openxmlformats.org/officeDocument/2006/relationships/notesSlide" Target="/ppt/notesSlides/notesSlide7.xml" Id="R2ec7663502f849b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詩篇第150章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150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150:1  |  Psalms 150:1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你們要讚美耶和華！ 在神的聖所讚美他！ 在他顯能力的穹蒼讚美他！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the LORD. Praise God in his sanctuary: praise him in the firmament of his power.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150:2  |  Psalms 150:2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要因他大能的作為讚美他， 按着他極美的大德讚美他！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him for his mighty acts: praise him according to his excellent greatness.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150:3  |  Psalms 150:3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要用角聲讚美他， 鼓瑟彈琴讚美他！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him with the sound of the trumpet: praise him with the psaltery and harp.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150:4  |  Psalms 150:4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擊鼓跳舞讚美他！ 用絲弦的樂器和簫[的聲音]讚美他！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him with the timbrel and dance: praise him with stringed instruments and organs.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150:5  |  Psalms 150:5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用大響的鈸讚美他！ 用高聲的鈸讚美他！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him upon the loud cymbals: praise him upon the high sounding cymbals.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150:6  |  Psalms 150:6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凡有氣息的都要讚美耶和華！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every thing that hath breath praise the LORD.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2026-08-26T10:33:32.4690000Z</dcterms:created>
  <dcterms:modified xsi:type="dcterms:W3CDTF">2026-08-26T10:33:32.4690000Z</dcterms:modified>
</coreProperties>
</file>