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6ff78981da44bb3" /><Relationship Type="http://schemas.openxmlformats.org/officeDocument/2006/relationships/extended-properties" Target="/docProps/app.xml" Id="R8eb3955c92e44e02" /><Relationship Type="http://schemas.openxmlformats.org/officeDocument/2006/relationships/officeDocument" Target="/ppt/presentation.xml" Id="Rff23ab9f1edf439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8daea7e306544ef"/>
  </p:sldMasterIdLst>
  <p:notesMasterIdLst>
    <p:notesMasterId xmlns:r="http://schemas.openxmlformats.org/officeDocument/2006/relationships" r:id="R2ee8d1fbba574ed3"/>
  </p:notesMasterIdLst>
  <p:sldIdLst>
    <p:sldId xmlns:r="http://schemas.openxmlformats.org/officeDocument/2006/relationships" id="256" r:id="R8109bc3ad98e4bd2"/>
    <p:sldId xmlns:r="http://schemas.openxmlformats.org/officeDocument/2006/relationships" id="257" r:id="R9b885ef84e464d8f"/>
    <p:sldId xmlns:r="http://schemas.openxmlformats.org/officeDocument/2006/relationships" id="258" r:id="R7b4780eddcd34c3c"/>
    <p:sldId xmlns:r="http://schemas.openxmlformats.org/officeDocument/2006/relationships" id="259" r:id="R0e51f634f700420b"/>
    <p:sldId xmlns:r="http://schemas.openxmlformats.org/officeDocument/2006/relationships" id="260" r:id="Rc26f43eccd4d4354"/>
    <p:sldId xmlns:r="http://schemas.openxmlformats.org/officeDocument/2006/relationships" id="261" r:id="R17329b485b764742"/>
    <p:sldId xmlns:r="http://schemas.openxmlformats.org/officeDocument/2006/relationships" id="262" r:id="R674c2ff4f49c4fed"/>
    <p:sldId xmlns:r="http://schemas.openxmlformats.org/officeDocument/2006/relationships" id="263" r:id="R1b9d38e8fde54468"/>
    <p:sldId xmlns:r="http://schemas.openxmlformats.org/officeDocument/2006/relationships" id="264" r:id="Rcbbbb692053e42f8"/>
    <p:sldId xmlns:r="http://schemas.openxmlformats.org/officeDocument/2006/relationships" id="265" r:id="Re11c34be7ed043ae"/>
    <p:sldId xmlns:r="http://schemas.openxmlformats.org/officeDocument/2006/relationships" id="266" r:id="R51a992bcbca14e61"/>
    <p:sldId xmlns:r="http://schemas.openxmlformats.org/officeDocument/2006/relationships" id="267" r:id="R46a0b158c82b42df"/>
    <p:sldId xmlns:r="http://schemas.openxmlformats.org/officeDocument/2006/relationships" id="268" r:id="R7bd4891f035a4af9"/>
    <p:sldId xmlns:r="http://schemas.openxmlformats.org/officeDocument/2006/relationships" id="269" r:id="R990b58e115414d03"/>
    <p:sldId xmlns:r="http://schemas.openxmlformats.org/officeDocument/2006/relationships" id="270" r:id="R35adbbe98b8442cd"/>
    <p:sldId xmlns:r="http://schemas.openxmlformats.org/officeDocument/2006/relationships" id="271" r:id="Ra01b3c1878224b0f"/>
    <p:sldId xmlns:r="http://schemas.openxmlformats.org/officeDocument/2006/relationships" id="272" r:id="R298084c674f54cd9"/>
    <p:sldId xmlns:r="http://schemas.openxmlformats.org/officeDocument/2006/relationships" id="273" r:id="Rb149a84f3688417e"/>
    <p:sldId xmlns:r="http://schemas.openxmlformats.org/officeDocument/2006/relationships" id="274" r:id="Rc6199a6aa3694f1f"/>
    <p:sldId xmlns:r="http://schemas.openxmlformats.org/officeDocument/2006/relationships" id="275" r:id="R88af52cac94c4c53"/>
    <p:sldId xmlns:r="http://schemas.openxmlformats.org/officeDocument/2006/relationships" id="276" r:id="Rec3f0d1c4d984ba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d576654f85d4939" /><Relationship Type="http://schemas.openxmlformats.org/officeDocument/2006/relationships/slideMaster" Target="/ppt/slideMasters/slideMaster1.xml" Id="R48daea7e306544ef" /><Relationship Type="http://schemas.openxmlformats.org/officeDocument/2006/relationships/notesMaster" Target="/ppt/notesMasters/notesMaster1.xml" Id="R2ee8d1fbba574ed3" /><Relationship Type="http://schemas.openxmlformats.org/officeDocument/2006/relationships/presProps" Target="/ppt/presProps.xml" Id="R6a50e2632f0e4d59" /><Relationship Type="http://schemas.openxmlformats.org/officeDocument/2006/relationships/tableStyles" Target="/ppt/tableStyles.xml" Id="Rc4d7e3611d13400f" /><Relationship Type="http://schemas.openxmlformats.org/officeDocument/2006/relationships/slide" Target="/ppt/slides/slide1.xml" Id="R8109bc3ad98e4bd2" /><Relationship Type="http://schemas.openxmlformats.org/officeDocument/2006/relationships/slide" Target="/ppt/slides/slide2.xml" Id="R9b885ef84e464d8f" /><Relationship Type="http://schemas.openxmlformats.org/officeDocument/2006/relationships/slide" Target="/ppt/slides/slide3.xml" Id="R7b4780eddcd34c3c" /><Relationship Type="http://schemas.openxmlformats.org/officeDocument/2006/relationships/slide" Target="/ppt/slides/slide4.xml" Id="R0e51f634f700420b" /><Relationship Type="http://schemas.openxmlformats.org/officeDocument/2006/relationships/slide" Target="/ppt/slides/slide5.xml" Id="Rc26f43eccd4d4354" /><Relationship Type="http://schemas.openxmlformats.org/officeDocument/2006/relationships/slide" Target="/ppt/slides/slide6.xml" Id="R17329b485b764742" /><Relationship Type="http://schemas.openxmlformats.org/officeDocument/2006/relationships/slide" Target="/ppt/slides/slide7.xml" Id="R674c2ff4f49c4fed" /><Relationship Type="http://schemas.openxmlformats.org/officeDocument/2006/relationships/slide" Target="/ppt/slides/slide8.xml" Id="R1b9d38e8fde54468" /><Relationship Type="http://schemas.openxmlformats.org/officeDocument/2006/relationships/slide" Target="/ppt/slides/slide9.xml" Id="Rcbbbb692053e42f8" /><Relationship Type="http://schemas.openxmlformats.org/officeDocument/2006/relationships/slide" Target="/ppt/slides/slide10.xml" Id="Re11c34be7ed043ae" /><Relationship Type="http://schemas.openxmlformats.org/officeDocument/2006/relationships/slide" Target="/ppt/slides/slide11.xml" Id="R51a992bcbca14e61" /><Relationship Type="http://schemas.openxmlformats.org/officeDocument/2006/relationships/slide" Target="/ppt/slides/slide12.xml" Id="R46a0b158c82b42df" /><Relationship Type="http://schemas.openxmlformats.org/officeDocument/2006/relationships/slide" Target="/ppt/slides/slide13.xml" Id="R7bd4891f035a4af9" /><Relationship Type="http://schemas.openxmlformats.org/officeDocument/2006/relationships/slide" Target="/ppt/slides/slide14.xml" Id="R990b58e115414d03" /><Relationship Type="http://schemas.openxmlformats.org/officeDocument/2006/relationships/slide" Target="/ppt/slides/slide15.xml" Id="R35adbbe98b8442cd" /><Relationship Type="http://schemas.openxmlformats.org/officeDocument/2006/relationships/slide" Target="/ppt/slides/slide16.xml" Id="Ra01b3c1878224b0f" /><Relationship Type="http://schemas.openxmlformats.org/officeDocument/2006/relationships/slide" Target="/ppt/slides/slide17.xml" Id="R298084c674f54cd9" /><Relationship Type="http://schemas.openxmlformats.org/officeDocument/2006/relationships/slide" Target="/ppt/slides/slide18.xml" Id="Rb149a84f3688417e" /><Relationship Type="http://schemas.openxmlformats.org/officeDocument/2006/relationships/slide" Target="/ppt/slides/slide19.xml" Id="Rc6199a6aa3694f1f" /><Relationship Type="http://schemas.openxmlformats.org/officeDocument/2006/relationships/slide" Target="/ppt/slides/slide20.xml" Id="R88af52cac94c4c53" /><Relationship Type="http://schemas.openxmlformats.org/officeDocument/2006/relationships/slide" Target="/ppt/slides/slide21.xml" Id="Rec3f0d1c4d984ba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d8f3c5e6e794d4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1d9cdda06c946cf" /><Relationship Type="http://schemas.openxmlformats.org/officeDocument/2006/relationships/notesMaster" Target="/ppt/notesMasters/notesMaster1.xml" Id="Rdc5ee9f0d426466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701b0c66cf54a6a" /><Relationship Type="http://schemas.openxmlformats.org/officeDocument/2006/relationships/notesMaster" Target="/ppt/notesMasters/notesMaster1.xml" Id="R5bf14af8d11b465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be6379b65ca4a5d" /><Relationship Type="http://schemas.openxmlformats.org/officeDocument/2006/relationships/notesMaster" Target="/ppt/notesMasters/notesMaster1.xml" Id="R7937ef6f4c9642e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f41d124cad24a9e" /><Relationship Type="http://schemas.openxmlformats.org/officeDocument/2006/relationships/notesMaster" Target="/ppt/notesMasters/notesMaster1.xml" Id="R4c65f618663942e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e2f35454d364132" /><Relationship Type="http://schemas.openxmlformats.org/officeDocument/2006/relationships/notesMaster" Target="/ppt/notesMasters/notesMaster1.xml" Id="Rce8ae0670903471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21869034ff44a07" /><Relationship Type="http://schemas.openxmlformats.org/officeDocument/2006/relationships/notesMaster" Target="/ppt/notesMasters/notesMaster1.xml" Id="R4341f290dc4e411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f8bea9d52554be6" /><Relationship Type="http://schemas.openxmlformats.org/officeDocument/2006/relationships/notesMaster" Target="/ppt/notesMasters/notesMaster1.xml" Id="R71af7d11f60f44c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5dd02be0b1c4856" /><Relationship Type="http://schemas.openxmlformats.org/officeDocument/2006/relationships/notesMaster" Target="/ppt/notesMasters/notesMaster1.xml" Id="R065090f9f2564f6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72f0320c055471c" /><Relationship Type="http://schemas.openxmlformats.org/officeDocument/2006/relationships/notesMaster" Target="/ppt/notesMasters/notesMaster1.xml" Id="R4601eaf88e4b448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5491aed13b94e8b" /><Relationship Type="http://schemas.openxmlformats.org/officeDocument/2006/relationships/notesMaster" Target="/ppt/notesMasters/notesMaster1.xml" Id="R9ed524fd4ef6456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dab2e6a853e4dd2" /><Relationship Type="http://schemas.openxmlformats.org/officeDocument/2006/relationships/notesMaster" Target="/ppt/notesMasters/notesMaster1.xml" Id="Rb7b03712467941e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fa14f2da34d4753" /><Relationship Type="http://schemas.openxmlformats.org/officeDocument/2006/relationships/notesMaster" Target="/ppt/notesMasters/notesMaster1.xml" Id="R57b6a4af028f4a0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5ea97fa851c4609" /><Relationship Type="http://schemas.openxmlformats.org/officeDocument/2006/relationships/notesMaster" Target="/ppt/notesMasters/notesMaster1.xml" Id="R36e3ed99906d4c0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fd511803054472a" /><Relationship Type="http://schemas.openxmlformats.org/officeDocument/2006/relationships/notesMaster" Target="/ppt/notesMasters/notesMaster1.xml" Id="R2df5df86c0c942d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fd0678997494c65" /><Relationship Type="http://schemas.openxmlformats.org/officeDocument/2006/relationships/notesMaster" Target="/ppt/notesMasters/notesMaster1.xml" Id="Re0d638d03b45444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09f0c6ba16f4451" /><Relationship Type="http://schemas.openxmlformats.org/officeDocument/2006/relationships/notesMaster" Target="/ppt/notesMasters/notesMaster1.xml" Id="Rdf10dc6a4b02466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9fe4de44b4c4d3a" /><Relationship Type="http://schemas.openxmlformats.org/officeDocument/2006/relationships/notesMaster" Target="/ppt/notesMasters/notesMaster1.xml" Id="R7003596207c447d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e0d57bce4124993" /><Relationship Type="http://schemas.openxmlformats.org/officeDocument/2006/relationships/notesMaster" Target="/ppt/notesMasters/notesMaster1.xml" Id="R75004469aaa9497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6d6821029b0477c" /><Relationship Type="http://schemas.openxmlformats.org/officeDocument/2006/relationships/notesMaster" Target="/ppt/notesMasters/notesMaster1.xml" Id="Rabe7085557cc40d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c3708d3c98f40d5" /><Relationship Type="http://schemas.openxmlformats.org/officeDocument/2006/relationships/notesMaster" Target="/ppt/notesMasters/notesMaster1.xml" Id="R4a2a87bd475d44a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b53fda3a660406f" /><Relationship Type="http://schemas.openxmlformats.org/officeDocument/2006/relationships/notesMaster" Target="/ppt/notesMasters/notesMaster1.xml" Id="R201d5c97d9d8451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9e0e7fb421742f0" /><Relationship Type="http://schemas.openxmlformats.org/officeDocument/2006/relationships/image" Target="/ppt/media/image.png" Id="Rcafd0498bda3410d" /><Relationship Type="http://schemas.openxmlformats.org/officeDocument/2006/relationships/image" Target="/ppt/media/image2.png" Id="R14a063a887af4772" /><Relationship Type="http://schemas.openxmlformats.org/officeDocument/2006/relationships/image" Target="/ppt/media/image.jpeg" Id="Re0cb7069976c419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81025f918154f6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afd0498bda3410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4a063a887af477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0cb7069976c419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e977091e87e4076" /><Relationship Type="http://schemas.openxmlformats.org/officeDocument/2006/relationships/slideLayout" Target="/ppt/slideLayouts/slideLayout1.xml" Id="R9360f4d1bc634384" /><Relationship Type="http://schemas.openxmlformats.org/officeDocument/2006/relationships/slideLayout" Target="/ppt/slideLayouts/slideLayout2.xml" Id="R738d3aa349b14d7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360f4d1bc634384"/>
    <p:sldLayoutId xmlns:r="http://schemas.openxmlformats.org/officeDocument/2006/relationships" id="2147483650" r:id="R738d3aa349b14d7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58704ee99747a1" /><Relationship Type="http://schemas.openxmlformats.org/officeDocument/2006/relationships/notesSlide" Target="/ppt/notesSlides/notesSlide1.xml" Id="Rcd5809174f684b6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44f2d772374bb3" /><Relationship Type="http://schemas.openxmlformats.org/officeDocument/2006/relationships/notesSlide" Target="/ppt/notesSlides/notesSlide2.xml" Id="R6089270682a4430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6ab8cd051f4dd6" /><Relationship Type="http://schemas.openxmlformats.org/officeDocument/2006/relationships/notesSlide" Target="/ppt/notesSlides/notesSlide3.xml" Id="Rc19637bc93504ac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2e99e7d7a74d68" /><Relationship Type="http://schemas.openxmlformats.org/officeDocument/2006/relationships/notesSlide" Target="/ppt/notesSlides/notesSlide4.xml" Id="R1227d54cfda4438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95641cc9f54955" /><Relationship Type="http://schemas.openxmlformats.org/officeDocument/2006/relationships/notesSlide" Target="/ppt/notesSlides/notesSlide5.xml" Id="R317bf44e01ac489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0d48db922b4f93" /><Relationship Type="http://schemas.openxmlformats.org/officeDocument/2006/relationships/notesSlide" Target="/ppt/notesSlides/notesSlide6.xml" Id="Rd00d5208d571445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88e0e9954344ad" /><Relationship Type="http://schemas.openxmlformats.org/officeDocument/2006/relationships/notesSlide" Target="/ppt/notesSlides/notesSlide7.xml" Id="R09125c29cf8f49f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686f3ba9264598" /><Relationship Type="http://schemas.openxmlformats.org/officeDocument/2006/relationships/notesSlide" Target="/ppt/notesSlides/notesSlide8.xml" Id="R1f0785a6536d4ca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df23a4beda4698" /><Relationship Type="http://schemas.openxmlformats.org/officeDocument/2006/relationships/notesSlide" Target="/ppt/notesSlides/notesSlide9.xml" Id="R2a3b6db46197428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27895ad84847f0" /><Relationship Type="http://schemas.openxmlformats.org/officeDocument/2006/relationships/notesSlide" Target="/ppt/notesSlides/notesSlide10.xml" Id="Rcd924189f7044a6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a02090136a4b99" /><Relationship Type="http://schemas.openxmlformats.org/officeDocument/2006/relationships/notesSlide" Target="/ppt/notesSlides/notesSlide11.xml" Id="R37aadfa95a974f3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bb21e001394303" /><Relationship Type="http://schemas.openxmlformats.org/officeDocument/2006/relationships/notesSlide" Target="/ppt/notesSlides/notesSlide12.xml" Id="R72cd1ea4425a407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42d83145664383" /><Relationship Type="http://schemas.openxmlformats.org/officeDocument/2006/relationships/notesSlide" Target="/ppt/notesSlides/notesSlide13.xml" Id="R63e77f0ab5e24b3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960e24200645e9" /><Relationship Type="http://schemas.openxmlformats.org/officeDocument/2006/relationships/notesSlide" Target="/ppt/notesSlides/notesSlide14.xml" Id="Rbb895dde0aa545a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ce5812d0e44ce8" /><Relationship Type="http://schemas.openxmlformats.org/officeDocument/2006/relationships/notesSlide" Target="/ppt/notesSlides/notesSlide15.xml" Id="R0f8bf56eb5114d6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faa17768fe4539" /><Relationship Type="http://schemas.openxmlformats.org/officeDocument/2006/relationships/notesSlide" Target="/ppt/notesSlides/notesSlide16.xml" Id="Re1e4976b6f584b7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89d5a3e4a14a80" /><Relationship Type="http://schemas.openxmlformats.org/officeDocument/2006/relationships/notesSlide" Target="/ppt/notesSlides/notesSlide17.xml" Id="Rf8a77705914641e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269cd60e3441b7" /><Relationship Type="http://schemas.openxmlformats.org/officeDocument/2006/relationships/notesSlide" Target="/ppt/notesSlides/notesSlide18.xml" Id="Rc8424540292747c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68d305372d4453" /><Relationship Type="http://schemas.openxmlformats.org/officeDocument/2006/relationships/notesSlide" Target="/ppt/notesSlides/notesSlide19.xml" Id="R9d20c12786a8460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308d247e45420f" /><Relationship Type="http://schemas.openxmlformats.org/officeDocument/2006/relationships/notesSlide" Target="/ppt/notesSlides/notesSlide20.xml" Id="Re422b47a5ff74f5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1474148c4a4a43" /><Relationship Type="http://schemas.openxmlformats.org/officeDocument/2006/relationships/notesSlide" Target="/ppt/notesSlides/notesSlide21.xml" Id="Rf79e783c050845a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創世記第12章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12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12:1  |  Genesis 12:1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耶和華對亞伯蘭說：「你要離開本地、本族、父家，往我所要指示你的地去。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LORD had said unto Abram, Get thee out of thy country, and from thy kindred, and from thy father’s house, unto a land that I will shew thee: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12:2  |  Genesis 12:2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我必叫你成為大國。我必賜福給你，叫你的名為大；你也要叫別人得福。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make of thee a great nation, and I will bless thee, and make thy name great; and thou shalt be a blessing: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12:3  |  Genesis 12:3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為你祝福的，我必賜福與他；那咒詛你的，我必咒詛他。地上的萬族都要因你得福。」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bless them that bless thee, and curse him that curseth thee: and in thee shall all families of the earth be blessed.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12:4  |  Genesis 12:4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亞伯蘭就照着耶和華的吩咐去了；羅得也和他同去。亞伯蘭出哈蘭的時候年七十五歲。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Abram departed, as the LORD had spoken unto him; and Lot went with him: and Abram was seventy and five years old when he departed out of Haran.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12:5  |  Genesis 12:5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亞伯蘭將他妻子撒萊和姪兒羅得，連他們在哈蘭所積蓄的財物、所得的人口，都帶往迦南地去。他們就到了迦南地。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Abram took Sarai his wife, and Lot his brother’s son, and all their substance that they had gathered, and the souls that they had gotten in Haran; and they went forth to go into the land of Canaan; and into the land of Canaan they came.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12:6  |  Genesis 12:6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亞伯蘭經過那地，到了示劍地方、摩利橡樹那裏。那時迦南人住在那地。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Abram passed through the land unto the place of Sichem, unto the plain of Moreh. And the Canaanite was then in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12:7  |  Genesis 12:7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耶和華向亞伯蘭顯現，說：「我要把這地賜給你的後裔。」亞伯蘭就在那裏為向他顯現的耶和華築了一座壇。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appeared unto Abram, and said, Unto thy seed will I give this land: and there builded he an altar unto the LORD, who appeared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12:8  |  Genesis 12:8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從那裏他又遷到伯特利東邊的山，支搭帳棚；西邊是伯特利，東邊是艾。他在那裏又為耶和華築了一座壇，求告耶和華的名。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removed from thence unto a mountain on the east of Beth-el, and pitched his tent, having Beth-el on the west, and Hai on the east: and there he builded an altar unto the LORD, and called upon the name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12:9  |  Genesis 12:9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後來亞伯蘭又漸漸遷往南地去。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Abram journeyed, going on still toward the south.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12:10  |  Genesis 12:10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那地遭遇饑荒。因饑荒甚大，亞伯蘭就下埃及去，要在那裏暫居。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was a famine in the land: and Abram went down into Egypt to sojourn there; for the famine was grievous in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12:11  |  Genesis 12:11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將近埃及，就對他妻子撒萊說：「我知道你是容貌俊美的婦人。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when he was come near to enter into Egypt, that he said unto Sarai his wife, Behold now, I know that thou art a fair woman to look upon: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12:12  |  Genesis 12:12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埃及人看見你必說：『這是他的妻子』，他們就要殺我，卻叫你存活。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it shall come to pass, when the Egyptians shall see thee, that they shall say, This is his wife: and they will kill me, but they will save thee alive.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12:13  |  Genesis 12:13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求你說，你是我的妹子，使我因你得平安，我的命也因你存活。」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Say, I pray thee, thou art my sister: that it may be well with me for thy sake; and my soul shall live because of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12:14  |  Genesis 12:14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及至亞伯蘭到了埃及，埃及人看見那婦人極其美貌。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that, when Abram was come into Egypt, the Egyptians beheld the woman that she was very fair.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12:15  |  Genesis 12:15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法老的臣宰看見了她，就在法老面前誇獎她。那婦人就被帶進法老的宮去。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princes also of Pharaoh saw her, and commended her before Pharaoh: and the woman was taken into Pharaoh’s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12:16  |  Genesis 12:16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法老因這婦人就厚待亞伯蘭，亞伯蘭得了許多牛、羊、駱駝、公驢、母驢、僕婢。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entreated Abram well for her sake: and he had sheep, and oxen, and he asses, and menservants, and maidservants, and she asses, and camels.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12:17  |  Genesis 12:17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耶和華因亞伯蘭妻子撒萊的緣故，降大災與法老和他的全家。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plagued Pharaoh and his house with great plagues because of Sarai Abram’s wife.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12:18  |  Genesis 12:18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法老就召了亞伯蘭來，說：「你這向我做的是甚麼事呢？為甚麼沒有告訴我她是你的妻子？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Pharaoh called Abram, and said, What is this that thou hast done unto me? why didst thou not tell me that she was thy wife?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12:19  |  Genesis 12:19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為甚麼說她是你的妹子，以致我把她取來要作我的妻子？現在你的妻子在這裏，可以帶她走吧。」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saidst thou, She is my sister? so I might have taken her to me to wife: now therefore behold thy wife, take her, and go thy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12:20  |  Genesis 12:20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於是法老吩咐人將亞伯蘭和他妻子，並他所有的都送走了。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Pharaoh commanded his men concerning him: and they sent him away, and his wife, and all that he had.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2026-08-26T09:57:03.0350000Z</dcterms:created>
  <dcterms:modified xsi:type="dcterms:W3CDTF">2026-08-26T09:57:03.0350000Z</dcterms:modified>
</coreProperties>
</file>