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2082908d344661" /><Relationship Type="http://schemas.openxmlformats.org/officeDocument/2006/relationships/extended-properties" Target="/docProps/app.xml" Id="R9fb1583a61a94840" /><Relationship Type="http://schemas.openxmlformats.org/officeDocument/2006/relationships/officeDocument" Target="/ppt/presentation.xml" Id="R2e47593835d24d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e8670451ba4485"/>
  </p:sldMasterIdLst>
  <p:notesMasterIdLst>
    <p:notesMasterId xmlns:r="http://schemas.openxmlformats.org/officeDocument/2006/relationships" r:id="R32d0be17df224b7d"/>
  </p:notesMasterIdLst>
  <p:sldIdLst>
    <p:sldId xmlns:r="http://schemas.openxmlformats.org/officeDocument/2006/relationships" id="256" r:id="Rcbfbd0c43f6045cb"/>
    <p:sldId xmlns:r="http://schemas.openxmlformats.org/officeDocument/2006/relationships" id="257" r:id="R746c5e97e40848e8"/>
    <p:sldId xmlns:r="http://schemas.openxmlformats.org/officeDocument/2006/relationships" id="258" r:id="Re0a83f11f211445f"/>
    <p:sldId xmlns:r="http://schemas.openxmlformats.org/officeDocument/2006/relationships" id="259" r:id="R05bf6b7aa8ef4d7b"/>
    <p:sldId xmlns:r="http://schemas.openxmlformats.org/officeDocument/2006/relationships" id="260" r:id="R61d6847637d545c6"/>
    <p:sldId xmlns:r="http://schemas.openxmlformats.org/officeDocument/2006/relationships" id="261" r:id="R6cbcce71fde64bc7"/>
    <p:sldId xmlns:r="http://schemas.openxmlformats.org/officeDocument/2006/relationships" id="262" r:id="Re84368db9a384824"/>
    <p:sldId xmlns:r="http://schemas.openxmlformats.org/officeDocument/2006/relationships" id="263" r:id="Rb1724854a4a3444f"/>
    <p:sldId xmlns:r="http://schemas.openxmlformats.org/officeDocument/2006/relationships" id="264" r:id="R343d941105f0496d"/>
    <p:sldId xmlns:r="http://schemas.openxmlformats.org/officeDocument/2006/relationships" id="265" r:id="R1b331e5ddcf145a1"/>
    <p:sldId xmlns:r="http://schemas.openxmlformats.org/officeDocument/2006/relationships" id="266" r:id="Rad6fefe5826f4087"/>
    <p:sldId xmlns:r="http://schemas.openxmlformats.org/officeDocument/2006/relationships" id="267" r:id="Rf91dd7bce0b34dd8"/>
    <p:sldId xmlns:r="http://schemas.openxmlformats.org/officeDocument/2006/relationships" id="268" r:id="R8b63fc9fbbc445af"/>
    <p:sldId xmlns:r="http://schemas.openxmlformats.org/officeDocument/2006/relationships" id="269" r:id="Rb93abf236a924621"/>
    <p:sldId xmlns:r="http://schemas.openxmlformats.org/officeDocument/2006/relationships" id="270" r:id="R2d45fd88be25434c"/>
    <p:sldId xmlns:r="http://schemas.openxmlformats.org/officeDocument/2006/relationships" id="271" r:id="Rd2c3afba8e5d4629"/>
    <p:sldId xmlns:r="http://schemas.openxmlformats.org/officeDocument/2006/relationships" id="272" r:id="R0a2870ffd54d4a80"/>
    <p:sldId xmlns:r="http://schemas.openxmlformats.org/officeDocument/2006/relationships" id="273" r:id="Red54b2165d5f42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443567c7034472" /><Relationship Type="http://schemas.openxmlformats.org/officeDocument/2006/relationships/slideMaster" Target="/ppt/slideMasters/slideMaster1.xml" Id="Rc1e8670451ba4485" /><Relationship Type="http://schemas.openxmlformats.org/officeDocument/2006/relationships/notesMaster" Target="/ppt/notesMasters/notesMaster1.xml" Id="R32d0be17df224b7d" /><Relationship Type="http://schemas.openxmlformats.org/officeDocument/2006/relationships/presProps" Target="/ppt/presProps.xml" Id="R8d907693c97e4157" /><Relationship Type="http://schemas.openxmlformats.org/officeDocument/2006/relationships/tableStyles" Target="/ppt/tableStyles.xml" Id="R6d3a5749ee1e4546" /><Relationship Type="http://schemas.openxmlformats.org/officeDocument/2006/relationships/slide" Target="/ppt/slides/slide1.xml" Id="Rcbfbd0c43f6045cb" /><Relationship Type="http://schemas.openxmlformats.org/officeDocument/2006/relationships/slide" Target="/ppt/slides/slide2.xml" Id="R746c5e97e40848e8" /><Relationship Type="http://schemas.openxmlformats.org/officeDocument/2006/relationships/slide" Target="/ppt/slides/slide3.xml" Id="Re0a83f11f211445f" /><Relationship Type="http://schemas.openxmlformats.org/officeDocument/2006/relationships/slide" Target="/ppt/slides/slide4.xml" Id="R05bf6b7aa8ef4d7b" /><Relationship Type="http://schemas.openxmlformats.org/officeDocument/2006/relationships/slide" Target="/ppt/slides/slide5.xml" Id="R61d6847637d545c6" /><Relationship Type="http://schemas.openxmlformats.org/officeDocument/2006/relationships/slide" Target="/ppt/slides/slide6.xml" Id="R6cbcce71fde64bc7" /><Relationship Type="http://schemas.openxmlformats.org/officeDocument/2006/relationships/slide" Target="/ppt/slides/slide7.xml" Id="Re84368db9a384824" /><Relationship Type="http://schemas.openxmlformats.org/officeDocument/2006/relationships/slide" Target="/ppt/slides/slide8.xml" Id="Rb1724854a4a3444f" /><Relationship Type="http://schemas.openxmlformats.org/officeDocument/2006/relationships/slide" Target="/ppt/slides/slide9.xml" Id="R343d941105f0496d" /><Relationship Type="http://schemas.openxmlformats.org/officeDocument/2006/relationships/slide" Target="/ppt/slides/slide10.xml" Id="R1b331e5ddcf145a1" /><Relationship Type="http://schemas.openxmlformats.org/officeDocument/2006/relationships/slide" Target="/ppt/slides/slide11.xml" Id="Rad6fefe5826f4087" /><Relationship Type="http://schemas.openxmlformats.org/officeDocument/2006/relationships/slide" Target="/ppt/slides/slide12.xml" Id="Rf91dd7bce0b34dd8" /><Relationship Type="http://schemas.openxmlformats.org/officeDocument/2006/relationships/slide" Target="/ppt/slides/slide13.xml" Id="R8b63fc9fbbc445af" /><Relationship Type="http://schemas.openxmlformats.org/officeDocument/2006/relationships/slide" Target="/ppt/slides/slide14.xml" Id="Rb93abf236a924621" /><Relationship Type="http://schemas.openxmlformats.org/officeDocument/2006/relationships/slide" Target="/ppt/slides/slide15.xml" Id="R2d45fd88be25434c" /><Relationship Type="http://schemas.openxmlformats.org/officeDocument/2006/relationships/slide" Target="/ppt/slides/slide16.xml" Id="Rd2c3afba8e5d4629" /><Relationship Type="http://schemas.openxmlformats.org/officeDocument/2006/relationships/slide" Target="/ppt/slides/slide17.xml" Id="R0a2870ffd54d4a80" /><Relationship Type="http://schemas.openxmlformats.org/officeDocument/2006/relationships/slide" Target="/ppt/slides/slide18.xml" Id="Red54b2165d5f42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f04b41d5d148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80af6e13d54c91" /><Relationship Type="http://schemas.openxmlformats.org/officeDocument/2006/relationships/notesMaster" Target="/ppt/notesMasters/notesMaster1.xml" Id="R792a3c4036fd44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87fee6f658459a" /><Relationship Type="http://schemas.openxmlformats.org/officeDocument/2006/relationships/notesMaster" Target="/ppt/notesMasters/notesMaster1.xml" Id="Rd9631fefe1a4439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0c252ad4414012" /><Relationship Type="http://schemas.openxmlformats.org/officeDocument/2006/relationships/notesMaster" Target="/ppt/notesMasters/notesMaster1.xml" Id="Rc8b99351d44943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d7ea9482cd46fa" /><Relationship Type="http://schemas.openxmlformats.org/officeDocument/2006/relationships/notesMaster" Target="/ppt/notesMasters/notesMaster1.xml" Id="Rd8dd217c1bec44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cf6ae2dacd4276" /><Relationship Type="http://schemas.openxmlformats.org/officeDocument/2006/relationships/notesMaster" Target="/ppt/notesMasters/notesMaster1.xml" Id="R0ba02a62859a4c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541dd01113410f" /><Relationship Type="http://schemas.openxmlformats.org/officeDocument/2006/relationships/notesMaster" Target="/ppt/notesMasters/notesMaster1.xml" Id="R3ffbc915c19a40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a310dde3b34421" /><Relationship Type="http://schemas.openxmlformats.org/officeDocument/2006/relationships/notesMaster" Target="/ppt/notesMasters/notesMaster1.xml" Id="Rad30b25053a846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2d4b9c5c3ee4989" /><Relationship Type="http://schemas.openxmlformats.org/officeDocument/2006/relationships/notesMaster" Target="/ppt/notesMasters/notesMaster1.xml" Id="Rd839128784dc419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3b233562f942ca" /><Relationship Type="http://schemas.openxmlformats.org/officeDocument/2006/relationships/notesMaster" Target="/ppt/notesMasters/notesMaster1.xml" Id="Rd65a02bcc98842b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bacbdfc7f044a5a" /><Relationship Type="http://schemas.openxmlformats.org/officeDocument/2006/relationships/notesMaster" Target="/ppt/notesMasters/notesMaster1.xml" Id="R1c9a5e22e9c34e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5851c8ccf92403a" /><Relationship Type="http://schemas.openxmlformats.org/officeDocument/2006/relationships/notesMaster" Target="/ppt/notesMasters/notesMaster1.xml" Id="R5a50677209a24d8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123102c2b6b46f6" /><Relationship Type="http://schemas.openxmlformats.org/officeDocument/2006/relationships/notesMaster" Target="/ppt/notesMasters/notesMaster1.xml" Id="Rb6c05749ab9740d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fdb548e78f4382" /><Relationship Type="http://schemas.openxmlformats.org/officeDocument/2006/relationships/notesMaster" Target="/ppt/notesMasters/notesMaster1.xml" Id="Rf665141b8b5748b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f98b44b1b2c41fd" /><Relationship Type="http://schemas.openxmlformats.org/officeDocument/2006/relationships/notesMaster" Target="/ppt/notesMasters/notesMaster1.xml" Id="R2a4f190add1045a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9bfca9fcf48431c" /><Relationship Type="http://schemas.openxmlformats.org/officeDocument/2006/relationships/notesMaster" Target="/ppt/notesMasters/notesMaster1.xml" Id="R57d2f9bc616e43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f5842f07a4344cf" /><Relationship Type="http://schemas.openxmlformats.org/officeDocument/2006/relationships/notesMaster" Target="/ppt/notesMasters/notesMaster1.xml" Id="Re50d09e1074a408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f2e63c4c7c842de" /><Relationship Type="http://schemas.openxmlformats.org/officeDocument/2006/relationships/notesMaster" Target="/ppt/notesMasters/notesMaster1.xml" Id="R08bd6629792f443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e1279b85eff4236" /><Relationship Type="http://schemas.openxmlformats.org/officeDocument/2006/relationships/notesMaster" Target="/ppt/notesMasters/notesMaster1.xml" Id="R6b5a548da6b048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2f05a3a991429c" /><Relationship Type="http://schemas.openxmlformats.org/officeDocument/2006/relationships/image" Target="/ppt/media/image.png" Id="R412f636dce2f4db1" /><Relationship Type="http://schemas.openxmlformats.org/officeDocument/2006/relationships/image" Target="/ppt/media/image2.png" Id="Rc70514bed7e14aa0" /><Relationship Type="http://schemas.openxmlformats.org/officeDocument/2006/relationships/image" Target="/ppt/media/image.jpeg" Id="R3ac73640a39d420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54c465782246a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12f636dce2f4db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70514bed7e14aa0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73640a39d420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527d33bd74403a" /><Relationship Type="http://schemas.openxmlformats.org/officeDocument/2006/relationships/slideLayout" Target="/ppt/slideLayouts/slideLayout1.xml" Id="R4ec006b302164d04" /><Relationship Type="http://schemas.openxmlformats.org/officeDocument/2006/relationships/slideLayout" Target="/ppt/slideLayouts/slideLayout2.xml" Id="Rb6cdd89d87f4415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c006b302164d04"/>
    <p:sldLayoutId xmlns:r="http://schemas.openxmlformats.org/officeDocument/2006/relationships" id="2147483650" r:id="Rb6cdd89d87f4415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4a884bb1e4663" /><Relationship Type="http://schemas.openxmlformats.org/officeDocument/2006/relationships/notesSlide" Target="/ppt/notesSlides/notesSlide1.xml" Id="R606b0a742eff45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aaa19097794376" /><Relationship Type="http://schemas.openxmlformats.org/officeDocument/2006/relationships/notesSlide" Target="/ppt/notesSlides/notesSlide2.xml" Id="Rdc0a94e2689b45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2426a490b243af" /><Relationship Type="http://schemas.openxmlformats.org/officeDocument/2006/relationships/notesSlide" Target="/ppt/notesSlides/notesSlide3.xml" Id="Rcc280dea805147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cfb4038a534a8d" /><Relationship Type="http://schemas.openxmlformats.org/officeDocument/2006/relationships/notesSlide" Target="/ppt/notesSlides/notesSlide4.xml" Id="R878c1b2d42c643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bdf9d13dc54258" /><Relationship Type="http://schemas.openxmlformats.org/officeDocument/2006/relationships/notesSlide" Target="/ppt/notesSlides/notesSlide5.xml" Id="R69c0ba888bdc4e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17d9fab34d4030" /><Relationship Type="http://schemas.openxmlformats.org/officeDocument/2006/relationships/notesSlide" Target="/ppt/notesSlides/notesSlide6.xml" Id="R63fc57bd78a245a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f0c35933214e80" /><Relationship Type="http://schemas.openxmlformats.org/officeDocument/2006/relationships/notesSlide" Target="/ppt/notesSlides/notesSlide7.xml" Id="R555db656bc7d4b2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0a30d420d74460" /><Relationship Type="http://schemas.openxmlformats.org/officeDocument/2006/relationships/notesSlide" Target="/ppt/notesSlides/notesSlide8.xml" Id="R018f437c0c174c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621ebf8dfa4d70" /><Relationship Type="http://schemas.openxmlformats.org/officeDocument/2006/relationships/notesSlide" Target="/ppt/notesSlides/notesSlide9.xml" Id="R6b8dab8dd13641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36a936fe554963" /><Relationship Type="http://schemas.openxmlformats.org/officeDocument/2006/relationships/notesSlide" Target="/ppt/notesSlides/notesSlide10.xml" Id="R4637cd9259bd4f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0511c31c72462d" /><Relationship Type="http://schemas.openxmlformats.org/officeDocument/2006/relationships/notesSlide" Target="/ppt/notesSlides/notesSlide11.xml" Id="Rd7bc6f87fb1142a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c5ae581a3d4e2e" /><Relationship Type="http://schemas.openxmlformats.org/officeDocument/2006/relationships/notesSlide" Target="/ppt/notesSlides/notesSlide12.xml" Id="R96acbacd1477431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3b8e15c374e05" /><Relationship Type="http://schemas.openxmlformats.org/officeDocument/2006/relationships/notesSlide" Target="/ppt/notesSlides/notesSlide13.xml" Id="R3c456946be5942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9c623927fb4f88" /><Relationship Type="http://schemas.openxmlformats.org/officeDocument/2006/relationships/notesSlide" Target="/ppt/notesSlides/notesSlide14.xml" Id="Rcd55d53fa1a34cb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819720f5df4b3c" /><Relationship Type="http://schemas.openxmlformats.org/officeDocument/2006/relationships/notesSlide" Target="/ppt/notesSlides/notesSlide15.xml" Id="Rc45ec6fd9f9c463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a8c48182f04cda" /><Relationship Type="http://schemas.openxmlformats.org/officeDocument/2006/relationships/notesSlide" Target="/ppt/notesSlides/notesSlide16.xml" Id="R97a6c0314e814e1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c299942ff48fc" /><Relationship Type="http://schemas.openxmlformats.org/officeDocument/2006/relationships/notesSlide" Target="/ppt/notesSlides/notesSlide17.xml" Id="R9abf46288d4043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629d1fc1b64295" /><Relationship Type="http://schemas.openxmlformats.org/officeDocument/2006/relationships/notesSlide" Target="/ppt/notesSlides/notesSlide18.xml" Id="R23f63f5e1dc140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Ezekiel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  |  Ezekiel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耶和華的話臨到我說：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 of the LORD came again unto me,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25:2  |  Ezekiel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「人子啊，你要面向亞捫人說預言，攻擊他們，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Son of man, set thy face against the Ammonites, and prophesy against them;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25:3  |  Ezekiel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說：你們當聽主耶和華的話。主耶和華如此說：我的聖所被褻瀆，以色列地變荒涼，猶大家被擄掠；那時，你便因這些事說：『阿哈！』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 unto the Ammonites, Hear the word of the Lord GOD; Thus saith the Lord GOD; Because thou saidst, Aha, against my sanctuary, when it was profaned; and against the land of Israel, when it was desolate; and against the house of Judah, when they went into captivity;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25:4  |  Ezekiel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所以我必將你的地交給東方人為業；他們必在你的地上安營居住，吃你的果子，喝你的奶。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therefore I will deliver thee to the men of the east for a possession, and they shall set their palaces in thee, and make their dwellings in thee: they shall eat thy fruit, and they shall drink thy milk.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25:5  |  Ezekiel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我必使拉巴為駱駝場，使亞捫人的地為羊群躺臥之處，你們就知道我是耶和華。」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Rabbah a stable for camels, and the Ammonites a couchingplace for flocks: and ye shall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25:6  |  Ezekiel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主耶和華如此說：「因你拍手頓足，以滿心的恨惡向以色列地歡喜，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thus saith the Lord GOD; Because thou hast clapped thine hands, and stamped with the feet, and rejoiced in heart with all thy despite against the land of Israel;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25:7  |  Ezekiel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所以我伸手攻擊你，將你交給列國作為擄物。我必從萬民中剪除你，使你從萬國中敗亡。我必除滅你，你就知道我是耶和華。」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therefore I will stretch out mine hand upon thee, and will deliver thee for a spoil to the heathen; and I will cut thee off from the people, and I will cause thee to perish out of the countries: I will destroy thee; and thou shalt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25:8  |  Ezekiel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主耶和華如此說：「因摩押和西珥人說：『看哪，猶大家與列國無異』，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GOD; Because that Moab and Seir do say, Behold, the house of Judah is like unto all the heathen;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25:9  |  Ezekiel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所以我要破開摩押邊界上的城邑，就是摩押人看為本國之榮耀的伯‧耶西末、巴力‧免、基列亭，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Therefore, behold, I will open the side of Moab from the cities, from his cities which are on his frontiers, the glory of the country, Beth-jeshimoth, Baal-meon, and Kiriathaim,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25:10  |  Ezekiel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好使東方人來攻擊亞捫人。我必將亞捫人之地交給他們為業，使亞捫人在列國中不再被記念。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Unto the men of the east with the Ammonites, and will give them in possession, that the Ammonites may not be remembered among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25:11  |  Ezekiel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我必向摩押施行審判，他們就知道我是耶和華。」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execute judgments upon Moab; and they shall know that I am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25:12  |  Ezekiel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主耶和華如此說：「因為以東報仇雪恨，攻擊猶大家，向他們報仇，大大有罪，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GOD; Because that Edom hath dealt against the house of Judah by taking vengeance, and hath greatly offended, and revenged himself upon them;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25:13  |  Ezekiel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所以主耶和華如此說：我必伸手攻擊以東，剪除人與牲畜，使以東從提幔起，人必倒在刀下，地要變為荒涼，直到底但。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 GOD; I will also stretch out mine hand upon Edom, and will cut off man and beast from it; and I will make it desolate from Teman; and they of Dedan shall fall by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25:14  |  Ezekiel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我必藉我民以色列的手報復以東；以色列民必照我的怒氣，按我的忿怒在以東施報，以東人就知道是我施報。這是主耶和華說的。」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lay my vengeance upon Edom by the hand of my people Israel: and they shall do in Edom according to mine anger and according to my fury; and they shall know my vengeance, saith the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25:15  |  Ezekiel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主耶和華如此說：「因非利士人向猶大人報仇，就是以恨惡的心報仇雪恨，永懷仇恨，要毀滅他們，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the Lord GOD; Because the Philistines have dealt by revenge, and have taken vengeance with a despiteful heart, to destroy it for the old hatred;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25:16  |  Ezekiel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所以主耶和華如此說：我必伸手攻擊非利士人，剪除基利提人，滅絕沿海剩下的居民。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 GOD; Behold, I will stretch out mine hand upon the Philistines, and I will cut off the Cherethims, and destroy the remnant of the sea coast.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以西結書 25:17  |  Ezekiel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我向他們大施報應，發怒斥責他們。我報復他們的時候，他們就知道我是耶和華。」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execute great vengeance upon them with furious rebukes; and they shall know that I am the LORD, when I shall lay my vengeance upon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2026-08-30T07:15:23.0750000Z</dcterms:created>
  <dcterms:modified xsi:type="dcterms:W3CDTF">2026-08-30T07:15:23.0750000Z</dcterms:modified>
</coreProperties>
</file>