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5b352e9483748e3" /><Relationship Type="http://schemas.openxmlformats.org/officeDocument/2006/relationships/extended-properties" Target="/docProps/app.xml" Id="Rc3694de205eb4907" /><Relationship Type="http://schemas.openxmlformats.org/officeDocument/2006/relationships/officeDocument" Target="/ppt/presentation.xml" Id="R8737772aef5a436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0c9432381554f62"/>
  </p:sldMasterIdLst>
  <p:notesMasterIdLst>
    <p:notesMasterId xmlns:r="http://schemas.openxmlformats.org/officeDocument/2006/relationships" r:id="R8f4cd0de3afd4334"/>
  </p:notesMasterIdLst>
  <p:sldIdLst>
    <p:sldId xmlns:r="http://schemas.openxmlformats.org/officeDocument/2006/relationships" id="256" r:id="R7ff83b30e4a34047"/>
    <p:sldId xmlns:r="http://schemas.openxmlformats.org/officeDocument/2006/relationships" id="257" r:id="Rcc4369a5131042cf"/>
    <p:sldId xmlns:r="http://schemas.openxmlformats.org/officeDocument/2006/relationships" id="258" r:id="R101dedc0f8504110"/>
    <p:sldId xmlns:r="http://schemas.openxmlformats.org/officeDocument/2006/relationships" id="259" r:id="R248f3df11ac045cc"/>
    <p:sldId xmlns:r="http://schemas.openxmlformats.org/officeDocument/2006/relationships" id="260" r:id="R7ba05b341a414eb7"/>
    <p:sldId xmlns:r="http://schemas.openxmlformats.org/officeDocument/2006/relationships" id="261" r:id="Rb3304f7f97244c35"/>
    <p:sldId xmlns:r="http://schemas.openxmlformats.org/officeDocument/2006/relationships" id="262" r:id="R9d4a13f5c5da448f"/>
    <p:sldId xmlns:r="http://schemas.openxmlformats.org/officeDocument/2006/relationships" id="263" r:id="Rbc8517b888044c3d"/>
    <p:sldId xmlns:r="http://schemas.openxmlformats.org/officeDocument/2006/relationships" id="264" r:id="R0832025aee874f17"/>
    <p:sldId xmlns:r="http://schemas.openxmlformats.org/officeDocument/2006/relationships" id="265" r:id="Rd35797825a764f15"/>
    <p:sldId xmlns:r="http://schemas.openxmlformats.org/officeDocument/2006/relationships" id="266" r:id="R0be3085b81174c9d"/>
    <p:sldId xmlns:r="http://schemas.openxmlformats.org/officeDocument/2006/relationships" id="267" r:id="Rd37595ee70fe48be"/>
    <p:sldId xmlns:r="http://schemas.openxmlformats.org/officeDocument/2006/relationships" id="268" r:id="Rf06e6b1b66ca4067"/>
    <p:sldId xmlns:r="http://schemas.openxmlformats.org/officeDocument/2006/relationships" id="269" r:id="Rdd3b5e27af414fb8"/>
    <p:sldId xmlns:r="http://schemas.openxmlformats.org/officeDocument/2006/relationships" id="270" r:id="R9e2580a716aa4fc6"/>
    <p:sldId xmlns:r="http://schemas.openxmlformats.org/officeDocument/2006/relationships" id="271" r:id="R1b6dc2e64c56409c"/>
    <p:sldId xmlns:r="http://schemas.openxmlformats.org/officeDocument/2006/relationships" id="272" r:id="Rf3d7f56601bc4081"/>
    <p:sldId xmlns:r="http://schemas.openxmlformats.org/officeDocument/2006/relationships" id="273" r:id="Rfbbe94ce4acb46c3"/>
    <p:sldId xmlns:r="http://schemas.openxmlformats.org/officeDocument/2006/relationships" id="274" r:id="R78be7ea994e34a2b"/>
    <p:sldId xmlns:r="http://schemas.openxmlformats.org/officeDocument/2006/relationships" id="275" r:id="R2ccb93951b0a4bb5"/>
    <p:sldId xmlns:r="http://schemas.openxmlformats.org/officeDocument/2006/relationships" id="276" r:id="R48cc8feff72a4371"/>
    <p:sldId xmlns:r="http://schemas.openxmlformats.org/officeDocument/2006/relationships" id="277" r:id="R9914ae6961764c40"/>
    <p:sldId xmlns:r="http://schemas.openxmlformats.org/officeDocument/2006/relationships" id="278" r:id="Rc04e4689f352496e"/>
    <p:sldId xmlns:r="http://schemas.openxmlformats.org/officeDocument/2006/relationships" id="279" r:id="R492d97e0043049c8"/>
    <p:sldId xmlns:r="http://schemas.openxmlformats.org/officeDocument/2006/relationships" id="280" r:id="Raec34475940441b1"/>
    <p:sldId xmlns:r="http://schemas.openxmlformats.org/officeDocument/2006/relationships" id="281" r:id="R10e8d95bf7b94c28"/>
    <p:sldId xmlns:r="http://schemas.openxmlformats.org/officeDocument/2006/relationships" id="282" r:id="R411ceb2e7d3f4015"/>
    <p:sldId xmlns:r="http://schemas.openxmlformats.org/officeDocument/2006/relationships" id="283" r:id="Ree15329a9d474d4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55c3ec501ba426d" /><Relationship Type="http://schemas.openxmlformats.org/officeDocument/2006/relationships/slideMaster" Target="/ppt/slideMasters/slideMaster1.xml" Id="R60c9432381554f62" /><Relationship Type="http://schemas.openxmlformats.org/officeDocument/2006/relationships/notesMaster" Target="/ppt/notesMasters/notesMaster1.xml" Id="R8f4cd0de3afd4334" /><Relationship Type="http://schemas.openxmlformats.org/officeDocument/2006/relationships/presProps" Target="/ppt/presProps.xml" Id="Rfefae2f1668047c1" /><Relationship Type="http://schemas.openxmlformats.org/officeDocument/2006/relationships/tableStyles" Target="/ppt/tableStyles.xml" Id="R438b554a791c4949" /><Relationship Type="http://schemas.openxmlformats.org/officeDocument/2006/relationships/slide" Target="/ppt/slides/slide1.xml" Id="R7ff83b30e4a34047" /><Relationship Type="http://schemas.openxmlformats.org/officeDocument/2006/relationships/slide" Target="/ppt/slides/slide2.xml" Id="Rcc4369a5131042cf" /><Relationship Type="http://schemas.openxmlformats.org/officeDocument/2006/relationships/slide" Target="/ppt/slides/slide3.xml" Id="R101dedc0f8504110" /><Relationship Type="http://schemas.openxmlformats.org/officeDocument/2006/relationships/slide" Target="/ppt/slides/slide4.xml" Id="R248f3df11ac045cc" /><Relationship Type="http://schemas.openxmlformats.org/officeDocument/2006/relationships/slide" Target="/ppt/slides/slide5.xml" Id="R7ba05b341a414eb7" /><Relationship Type="http://schemas.openxmlformats.org/officeDocument/2006/relationships/slide" Target="/ppt/slides/slide6.xml" Id="Rb3304f7f97244c35" /><Relationship Type="http://schemas.openxmlformats.org/officeDocument/2006/relationships/slide" Target="/ppt/slides/slide7.xml" Id="R9d4a13f5c5da448f" /><Relationship Type="http://schemas.openxmlformats.org/officeDocument/2006/relationships/slide" Target="/ppt/slides/slide8.xml" Id="Rbc8517b888044c3d" /><Relationship Type="http://schemas.openxmlformats.org/officeDocument/2006/relationships/slide" Target="/ppt/slides/slide9.xml" Id="R0832025aee874f17" /><Relationship Type="http://schemas.openxmlformats.org/officeDocument/2006/relationships/slide" Target="/ppt/slides/slide10.xml" Id="Rd35797825a764f15" /><Relationship Type="http://schemas.openxmlformats.org/officeDocument/2006/relationships/slide" Target="/ppt/slides/slide11.xml" Id="R0be3085b81174c9d" /><Relationship Type="http://schemas.openxmlformats.org/officeDocument/2006/relationships/slide" Target="/ppt/slides/slide12.xml" Id="Rd37595ee70fe48be" /><Relationship Type="http://schemas.openxmlformats.org/officeDocument/2006/relationships/slide" Target="/ppt/slides/slide13.xml" Id="Rf06e6b1b66ca4067" /><Relationship Type="http://schemas.openxmlformats.org/officeDocument/2006/relationships/slide" Target="/ppt/slides/slide14.xml" Id="Rdd3b5e27af414fb8" /><Relationship Type="http://schemas.openxmlformats.org/officeDocument/2006/relationships/slide" Target="/ppt/slides/slide15.xml" Id="R9e2580a716aa4fc6" /><Relationship Type="http://schemas.openxmlformats.org/officeDocument/2006/relationships/slide" Target="/ppt/slides/slide16.xml" Id="R1b6dc2e64c56409c" /><Relationship Type="http://schemas.openxmlformats.org/officeDocument/2006/relationships/slide" Target="/ppt/slides/slide17.xml" Id="Rf3d7f56601bc4081" /><Relationship Type="http://schemas.openxmlformats.org/officeDocument/2006/relationships/slide" Target="/ppt/slides/slide18.xml" Id="Rfbbe94ce4acb46c3" /><Relationship Type="http://schemas.openxmlformats.org/officeDocument/2006/relationships/slide" Target="/ppt/slides/slide19.xml" Id="R78be7ea994e34a2b" /><Relationship Type="http://schemas.openxmlformats.org/officeDocument/2006/relationships/slide" Target="/ppt/slides/slide20.xml" Id="R2ccb93951b0a4bb5" /><Relationship Type="http://schemas.openxmlformats.org/officeDocument/2006/relationships/slide" Target="/ppt/slides/slide21.xml" Id="R48cc8feff72a4371" /><Relationship Type="http://schemas.openxmlformats.org/officeDocument/2006/relationships/slide" Target="/ppt/slides/slide22.xml" Id="R9914ae6961764c40" /><Relationship Type="http://schemas.openxmlformats.org/officeDocument/2006/relationships/slide" Target="/ppt/slides/slide23.xml" Id="Rc04e4689f352496e" /><Relationship Type="http://schemas.openxmlformats.org/officeDocument/2006/relationships/slide" Target="/ppt/slides/slide24.xml" Id="R492d97e0043049c8" /><Relationship Type="http://schemas.openxmlformats.org/officeDocument/2006/relationships/slide" Target="/ppt/slides/slide25.xml" Id="Raec34475940441b1" /><Relationship Type="http://schemas.openxmlformats.org/officeDocument/2006/relationships/slide" Target="/ppt/slides/slide26.xml" Id="R10e8d95bf7b94c28" /><Relationship Type="http://schemas.openxmlformats.org/officeDocument/2006/relationships/slide" Target="/ppt/slides/slide27.xml" Id="R411ceb2e7d3f4015" /><Relationship Type="http://schemas.openxmlformats.org/officeDocument/2006/relationships/slide" Target="/ppt/slides/slide28.xml" Id="Ree15329a9d474d4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a69099ff59545e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11e3764018f4b3e" /><Relationship Type="http://schemas.openxmlformats.org/officeDocument/2006/relationships/notesMaster" Target="/ppt/notesMasters/notesMaster1.xml" Id="R190b594706ae491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f51f0d5cf6245db" /><Relationship Type="http://schemas.openxmlformats.org/officeDocument/2006/relationships/notesMaster" Target="/ppt/notesMasters/notesMaster1.xml" Id="R52b312b178f543b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517c7e3b9364220" /><Relationship Type="http://schemas.openxmlformats.org/officeDocument/2006/relationships/notesMaster" Target="/ppt/notesMasters/notesMaster1.xml" Id="R16979cccb07b4ba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9dc267d469b47b3" /><Relationship Type="http://schemas.openxmlformats.org/officeDocument/2006/relationships/notesMaster" Target="/ppt/notesMasters/notesMaster1.xml" Id="Rdfc9be68259e48a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f39fefa54a94d99" /><Relationship Type="http://schemas.openxmlformats.org/officeDocument/2006/relationships/notesMaster" Target="/ppt/notesMasters/notesMaster1.xml" Id="R92f6803a9d86411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bc5451a8c8845c5" /><Relationship Type="http://schemas.openxmlformats.org/officeDocument/2006/relationships/notesMaster" Target="/ppt/notesMasters/notesMaster1.xml" Id="Rbfb8baf8b32840a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0af51a4d4bc40e1" /><Relationship Type="http://schemas.openxmlformats.org/officeDocument/2006/relationships/notesMaster" Target="/ppt/notesMasters/notesMaster1.xml" Id="Rb97abf10c4414bb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58e7f7a1ab0424f" /><Relationship Type="http://schemas.openxmlformats.org/officeDocument/2006/relationships/notesMaster" Target="/ppt/notesMasters/notesMaster1.xml" Id="R9dc832b7f899439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2c52581d78c4b12" /><Relationship Type="http://schemas.openxmlformats.org/officeDocument/2006/relationships/notesMaster" Target="/ppt/notesMasters/notesMaster1.xml" Id="R77b6bb965511432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3a8e609b92b4ea1" /><Relationship Type="http://schemas.openxmlformats.org/officeDocument/2006/relationships/notesMaster" Target="/ppt/notesMasters/notesMaster1.xml" Id="R029b25f2b600478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c1da4b733d14db8" /><Relationship Type="http://schemas.openxmlformats.org/officeDocument/2006/relationships/notesMaster" Target="/ppt/notesMasters/notesMaster1.xml" Id="R8c791024efe4410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713d56b23204bd4" /><Relationship Type="http://schemas.openxmlformats.org/officeDocument/2006/relationships/notesMaster" Target="/ppt/notesMasters/notesMaster1.xml" Id="R9585958786e747c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5b1789cd83a40e3" /><Relationship Type="http://schemas.openxmlformats.org/officeDocument/2006/relationships/notesMaster" Target="/ppt/notesMasters/notesMaster1.xml" Id="Re8ba81c89d414f3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a8d9ab59125421a" /><Relationship Type="http://schemas.openxmlformats.org/officeDocument/2006/relationships/notesMaster" Target="/ppt/notesMasters/notesMaster1.xml" Id="R0984eae450484f3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728fd65557e4ed8" /><Relationship Type="http://schemas.openxmlformats.org/officeDocument/2006/relationships/notesMaster" Target="/ppt/notesMasters/notesMaster1.xml" Id="Rb5f82bee68e4497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139617620bd4486" /><Relationship Type="http://schemas.openxmlformats.org/officeDocument/2006/relationships/notesMaster" Target="/ppt/notesMasters/notesMaster1.xml" Id="R771024bf7bf4412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7aee01692664f1a" /><Relationship Type="http://schemas.openxmlformats.org/officeDocument/2006/relationships/notesMaster" Target="/ppt/notesMasters/notesMaster1.xml" Id="R83aebc3d62ea439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222e4ad8c894b2f" /><Relationship Type="http://schemas.openxmlformats.org/officeDocument/2006/relationships/notesMaster" Target="/ppt/notesMasters/notesMaster1.xml" Id="Rcd111c368f23403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f5d74da1ecd409e" /><Relationship Type="http://schemas.openxmlformats.org/officeDocument/2006/relationships/notesMaster" Target="/ppt/notesMasters/notesMaster1.xml" Id="R1198f5978cc24a2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5020ab2e9a44a14" /><Relationship Type="http://schemas.openxmlformats.org/officeDocument/2006/relationships/notesMaster" Target="/ppt/notesMasters/notesMaster1.xml" Id="R29ceb307f3d04b9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8b948be868d4e3c" /><Relationship Type="http://schemas.openxmlformats.org/officeDocument/2006/relationships/notesMaster" Target="/ppt/notesMasters/notesMaster1.xml" Id="R537754148dbc4dc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3d2ceabb63c4008" /><Relationship Type="http://schemas.openxmlformats.org/officeDocument/2006/relationships/notesMaster" Target="/ppt/notesMasters/notesMaster1.xml" Id="Rb193352e4a79498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a76d3db38134bac" /><Relationship Type="http://schemas.openxmlformats.org/officeDocument/2006/relationships/notesMaster" Target="/ppt/notesMasters/notesMaster1.xml" Id="R49ba6d06e4204b3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2e2a9f0852240c9" /><Relationship Type="http://schemas.openxmlformats.org/officeDocument/2006/relationships/notesMaster" Target="/ppt/notesMasters/notesMaster1.xml" Id="Re28b0f57d0474ac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adf11c719b2477f" /><Relationship Type="http://schemas.openxmlformats.org/officeDocument/2006/relationships/notesMaster" Target="/ppt/notesMasters/notesMaster1.xml" Id="R8fae18f95888405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46235af59454fed" /><Relationship Type="http://schemas.openxmlformats.org/officeDocument/2006/relationships/notesMaster" Target="/ppt/notesMasters/notesMaster1.xml" Id="Rcf9f7b6a533c404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e6183e1b777485d" /><Relationship Type="http://schemas.openxmlformats.org/officeDocument/2006/relationships/notesMaster" Target="/ppt/notesMasters/notesMaster1.xml" Id="R63a7e479543b49a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9b0498d62c7469c" /><Relationship Type="http://schemas.openxmlformats.org/officeDocument/2006/relationships/notesMaster" Target="/ppt/notesMasters/notesMaster1.xml" Id="R8f5dcd19b336415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d396cae942463a" /><Relationship Type="http://schemas.openxmlformats.org/officeDocument/2006/relationships/image" Target="/ppt/media/image.png" Id="R15978bba7aa14987" /><Relationship Type="http://schemas.openxmlformats.org/officeDocument/2006/relationships/image" Target="/ppt/media/image2.png" Id="R629e75f52e4441bf" /><Relationship Type="http://schemas.openxmlformats.org/officeDocument/2006/relationships/image" Target="/ppt/media/image.jpeg" Id="R181e24e14b0c4cd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18ec7988441465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5978bba7aa1498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29e75f52e4441b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1e24e14b0c4cd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9173e911b704a33" /><Relationship Type="http://schemas.openxmlformats.org/officeDocument/2006/relationships/slideLayout" Target="/ppt/slideLayouts/slideLayout1.xml" Id="R5036002793034df2" /><Relationship Type="http://schemas.openxmlformats.org/officeDocument/2006/relationships/slideLayout" Target="/ppt/slideLayouts/slideLayout2.xml" Id="R7dd0908902bd48f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036002793034df2"/>
    <p:sldLayoutId xmlns:r="http://schemas.openxmlformats.org/officeDocument/2006/relationships" id="2147483650" r:id="R7dd0908902bd48f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ca434c154f4a2c" /><Relationship Type="http://schemas.openxmlformats.org/officeDocument/2006/relationships/notesSlide" Target="/ppt/notesSlides/notesSlide1.xml" Id="R0949fa061c654f9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27603db7fa462c" /><Relationship Type="http://schemas.openxmlformats.org/officeDocument/2006/relationships/notesSlide" Target="/ppt/notesSlides/notesSlide2.xml" Id="Re68e8ada8875410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44de37cb774bb1" /><Relationship Type="http://schemas.openxmlformats.org/officeDocument/2006/relationships/notesSlide" Target="/ppt/notesSlides/notesSlide3.xml" Id="R764401f9e2134bf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4dcb8ffadf45c3" /><Relationship Type="http://schemas.openxmlformats.org/officeDocument/2006/relationships/notesSlide" Target="/ppt/notesSlides/notesSlide4.xml" Id="R6af70802239348c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30b902aaca4ac0" /><Relationship Type="http://schemas.openxmlformats.org/officeDocument/2006/relationships/notesSlide" Target="/ppt/notesSlides/notesSlide5.xml" Id="R733e13f612324c8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9501c1d4a140b0" /><Relationship Type="http://schemas.openxmlformats.org/officeDocument/2006/relationships/notesSlide" Target="/ppt/notesSlides/notesSlide6.xml" Id="Rcce209b1bca344c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bdc6d96d7a4a6e" /><Relationship Type="http://schemas.openxmlformats.org/officeDocument/2006/relationships/notesSlide" Target="/ppt/notesSlides/notesSlide7.xml" Id="R0cb7dd2b1f0e4f7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8a6c7b9a8d402b" /><Relationship Type="http://schemas.openxmlformats.org/officeDocument/2006/relationships/notesSlide" Target="/ppt/notesSlides/notesSlide8.xml" Id="R03260940855d49f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66d9313b384ac6" /><Relationship Type="http://schemas.openxmlformats.org/officeDocument/2006/relationships/notesSlide" Target="/ppt/notesSlides/notesSlide9.xml" Id="R5a891d9c6a1f416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f4c887e1014d36" /><Relationship Type="http://schemas.openxmlformats.org/officeDocument/2006/relationships/notesSlide" Target="/ppt/notesSlides/notesSlide10.xml" Id="R43322844b64d444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794d39cd6e42d6" /><Relationship Type="http://schemas.openxmlformats.org/officeDocument/2006/relationships/notesSlide" Target="/ppt/notesSlides/notesSlide11.xml" Id="R05f32321d70448a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116bf4b4434546" /><Relationship Type="http://schemas.openxmlformats.org/officeDocument/2006/relationships/notesSlide" Target="/ppt/notesSlides/notesSlide12.xml" Id="R31683fd5284d417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9ffb79ce3d49c3" /><Relationship Type="http://schemas.openxmlformats.org/officeDocument/2006/relationships/notesSlide" Target="/ppt/notesSlides/notesSlide13.xml" Id="Rcfeb83df6e3a4eb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a7333ffaef466a" /><Relationship Type="http://schemas.openxmlformats.org/officeDocument/2006/relationships/notesSlide" Target="/ppt/notesSlides/notesSlide14.xml" Id="R58247c0cfd62497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0edfcd266c42b6" /><Relationship Type="http://schemas.openxmlformats.org/officeDocument/2006/relationships/notesSlide" Target="/ppt/notesSlides/notesSlide15.xml" Id="Rf2c3691e11b8433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40d66d501d4a0e" /><Relationship Type="http://schemas.openxmlformats.org/officeDocument/2006/relationships/notesSlide" Target="/ppt/notesSlides/notesSlide16.xml" Id="R21f19484385f4a2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107a5168844248" /><Relationship Type="http://schemas.openxmlformats.org/officeDocument/2006/relationships/notesSlide" Target="/ppt/notesSlides/notesSlide17.xml" Id="R0efb109de5e641c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e02d6bf9b14cdb" /><Relationship Type="http://schemas.openxmlformats.org/officeDocument/2006/relationships/notesSlide" Target="/ppt/notesSlides/notesSlide18.xml" Id="R12239530b1f8468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faa293ed7a426c" /><Relationship Type="http://schemas.openxmlformats.org/officeDocument/2006/relationships/notesSlide" Target="/ppt/notesSlides/notesSlide19.xml" Id="Re8f6b4fccbb7498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d19515fd914ca2" /><Relationship Type="http://schemas.openxmlformats.org/officeDocument/2006/relationships/notesSlide" Target="/ppt/notesSlides/notesSlide20.xml" Id="R0932bd46b1734ea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a88f4c858c4b72" /><Relationship Type="http://schemas.openxmlformats.org/officeDocument/2006/relationships/notesSlide" Target="/ppt/notesSlides/notesSlide21.xml" Id="Rbf1c130aba8b4fd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8f4be9de204991" /><Relationship Type="http://schemas.openxmlformats.org/officeDocument/2006/relationships/notesSlide" Target="/ppt/notesSlides/notesSlide22.xml" Id="R96a9a8b0730d4eb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486e21dbb94fac" /><Relationship Type="http://schemas.openxmlformats.org/officeDocument/2006/relationships/notesSlide" Target="/ppt/notesSlides/notesSlide23.xml" Id="R67144bc04798444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45733fb9d244aa" /><Relationship Type="http://schemas.openxmlformats.org/officeDocument/2006/relationships/notesSlide" Target="/ppt/notesSlides/notesSlide24.xml" Id="R3d0e5ef6eb23495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ed1dbf17024d21" /><Relationship Type="http://schemas.openxmlformats.org/officeDocument/2006/relationships/notesSlide" Target="/ppt/notesSlides/notesSlide25.xml" Id="R9771dcc5d6b7481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4830fda43f44bc" /><Relationship Type="http://schemas.openxmlformats.org/officeDocument/2006/relationships/notesSlide" Target="/ppt/notesSlides/notesSlide26.xml" Id="Rcd33233371fa4c4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b3ab3603004206" /><Relationship Type="http://schemas.openxmlformats.org/officeDocument/2006/relationships/notesSlide" Target="/ppt/notesSlides/notesSlide27.xml" Id="R686cfb1f37574a1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5d906c7c864e42" /><Relationship Type="http://schemas.openxmlformats.org/officeDocument/2006/relationships/notesSlide" Target="/ppt/notesSlides/notesSlide28.xml" Id="R0e39527653ea4f0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  |  John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「我是真葡萄樹，我父是栽培的人。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true vine, and my Father is the husbandman.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  |  John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凡屬我不結果子的枝子，他就剪去；凡結果子的，他就修理乾淨，使枝子結果子更多。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branch in me that beareth not fruit he taketh away: and every branch that beareth fruit, he purgeth it, that it may bring forth more fruit.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15:3  |  John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現在你們因我講給你們的道，已經乾淨了。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ye are clean through the word which I have spoken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15:4  |  John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你們要常在我裏面，我也常在你們裏面。枝子若不常在葡萄樹上，自己就不能結果子；你們若不常在我裏面，也是這樣。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Abide in me, and I in you. As the branch cannot bear fruit of itself, except it abide in the vine; no more can ye, except ye abide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15:5  |  John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我是葡萄樹，你們是枝子。常在我裏面的，我也常在他裏面，這人就多結果子；因為離了我，你們就不能做甚麼。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vine, ye are the branches: He that abideth in me, and I in him, the same bringeth forth much fruit: for without me ye can do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15:6  |  John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人若不常在我裏面，就像枝子丟在外面枯乾，人拾起來，扔在火裏燒了。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abide not in me, he is cast forth as a branch, and is withered; and men gather them, and cast them into the fire, and they are burned.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15:7  |  John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你們若常在我裏面，我的話也常在你們裏面，凡你們所願意的，祈求，就給你們成就。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abide in me, and my words abide in you, ye shall ask what ye will, and it shall be done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15:8  |  John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你們多結果子，我父就因此得榮耀，你們也就是我的門徒了。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Herein is my Father glorified, that ye bear much fruit; so shall ye be my disciples.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15:9  |  John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我愛你們，正如父愛我一樣；你們要常在我的愛裏。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Father hath loved me, so have I loved you: continue ye in my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15:10  |  John 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你們若遵守我的命令，就常在我的愛裏，正如我遵守了我父的命令，常在他的愛裏。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keep my commandments, ye shall abide in my love; even as I have kept my Father’s commandments, and abide in his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15:11  |  John 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「這些事我已經對你們說了，是要叫我的喜樂存在你們心裏，並叫你們的喜樂可以滿足。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have I spoken unto you, that my joy might remain in you, and that your joy might be full.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15:12  |  John 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你們要彼此相愛，像我愛你們一樣；這就是我的命令。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my commandment, That ye love one another, as I have loved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15:13  |  John 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人為朋友捨命，人的愛心沒有比這個大的。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Greater love hath no man than this, that a man lay down his life for his friends.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15:14  |  John 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你們若遵行我所吩咐的，就是我的朋友了。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are my friends, if ye do whatsoever I command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15:15  |  John 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以後我不再稱你們為僕人，因僕人不知道主人所做的事。我乃稱你們為朋友；因我從我父所聽見的，已經都告訴你們了。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Henceforth I call you not servants; for the servant knoweth not what his lord doeth: but I have called you friends; for all things that I have heard of my Father I have made known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15:16  |  John 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不是你們揀選了我，是我揀選了你們，並且分派你們去結果子，叫你們的果子常存，使你們奉我的名，無論向父求甚麼，他就賜給你們。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have not chosen me, but I have chosen you, and ordained you, that ye should go and bring forth fruit, and that your fruit should remain: that whatsoever ye shall ask of the Father in my name, he may give it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15:17  |  John 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我這樣吩咐你們，是要叫你們彼此相愛。」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I command you, that ye love one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15:18  |  John 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「世人若恨你們，你們知道，恨你們以先已經恨我了。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world hate you, ye know that it hated me before it hated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15:19  |  John 15:19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你們若屬世界，世界必愛屬自己的；只因你們不屬世界，乃是我從世界中揀選了你們，所以世界就恨你們。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were of the world, the world would love his own: but because ye are not of the world, but I have chosen you out of the world, therefore the world hateth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15:20  |  John 15:20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你們要記念我從前對你們所說的話：『僕人不能大於主人。』他們若逼迫了我，也要逼迫你們；若遵守了我的話，也要遵守你們的話。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the word that I said unto you, The servant is not greater than his lord. If they have persecuted me, they will also persecute you; if they have kept my saying, they will keep yours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15:21  |  John 15:21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但他們因我的名要向你們行這一切的事，因為他們不認識那差我來的。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all these things will they do unto you for my name’s sake, because they know not him that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15:22  |  John 15:22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我若沒有來教訓他們，他們就沒有罪；但如今他們的罪無可推諉了。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had not come and spoken unto them, they had not had sin: but now they have no cloke for their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15:23  |  John 15:23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恨我的，也恨我的父。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hateth me hateth my Father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15:24  |  John 15:24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我若沒有在他們中間行過別人未曾行的事，他們就沒有罪；但如今連我與我的父，他們也看見也恨惡了。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had not done among them the works which none other man did, they had not had sin: but now have they both seen and hated both me and my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15:25  |  John 15:25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這要應驗他們律法上所寫的話，說：『他們無故地恨我。』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this cometh to pass, that the word might be fulfilled that is written in their law, They hated me without a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15:26  |  John 15:26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但我要從父那裏差保惠師來，就是從父出來真理的聖靈；他來了，就要為我作見證。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the Comforter is come, whom I will send unto you from the Father, even the Spirit of truth, which proceedeth from the Father, he shall testify of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15:27  |  John 15:27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你們也要作見證，因為你們從起頭就與我同在。」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also shall bear witness, because ye have been with me from the beginning.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2026-08-26T14:34:05.6960000Z</dcterms:created>
  <dcterms:modified xsi:type="dcterms:W3CDTF">2026-08-26T14:34:05.6960000Z</dcterms:modified>
</coreProperties>
</file>