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cfbf2c1f3a14a86" /><Relationship Type="http://schemas.openxmlformats.org/officeDocument/2006/relationships/extended-properties" Target="/docProps/app.xml" Id="R4ea1c5c65be14509" /><Relationship Type="http://schemas.openxmlformats.org/officeDocument/2006/relationships/officeDocument" Target="/ppt/presentation.xml" Id="R1e03a8f7d4c2484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63acbdcf6ac4aed"/>
  </p:sldMasterIdLst>
  <p:notesMasterIdLst>
    <p:notesMasterId xmlns:r="http://schemas.openxmlformats.org/officeDocument/2006/relationships" r:id="Rbf75f76ed1944597"/>
  </p:notesMasterIdLst>
  <p:sldIdLst>
    <p:sldId xmlns:r="http://schemas.openxmlformats.org/officeDocument/2006/relationships" id="256" r:id="Rab6e4fd3b3c04806"/>
    <p:sldId xmlns:r="http://schemas.openxmlformats.org/officeDocument/2006/relationships" id="257" r:id="R3e7dc52947154a6e"/>
    <p:sldId xmlns:r="http://schemas.openxmlformats.org/officeDocument/2006/relationships" id="258" r:id="Rc22a31b45527478f"/>
    <p:sldId xmlns:r="http://schemas.openxmlformats.org/officeDocument/2006/relationships" id="259" r:id="R973b6357cfbb424e"/>
    <p:sldId xmlns:r="http://schemas.openxmlformats.org/officeDocument/2006/relationships" id="260" r:id="R4901f85f2b424a7f"/>
    <p:sldId xmlns:r="http://schemas.openxmlformats.org/officeDocument/2006/relationships" id="261" r:id="R6771100b03024333"/>
    <p:sldId xmlns:r="http://schemas.openxmlformats.org/officeDocument/2006/relationships" id="262" r:id="R4b02f878581749db"/>
    <p:sldId xmlns:r="http://schemas.openxmlformats.org/officeDocument/2006/relationships" id="263" r:id="R03fb59df16df4cc9"/>
    <p:sldId xmlns:r="http://schemas.openxmlformats.org/officeDocument/2006/relationships" id="264" r:id="R6156f216168147b6"/>
    <p:sldId xmlns:r="http://schemas.openxmlformats.org/officeDocument/2006/relationships" id="265" r:id="R0bbfb0521fce48d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d6d6df671b5450b" /><Relationship Type="http://schemas.openxmlformats.org/officeDocument/2006/relationships/slideMaster" Target="/ppt/slideMasters/slideMaster1.xml" Id="R663acbdcf6ac4aed" /><Relationship Type="http://schemas.openxmlformats.org/officeDocument/2006/relationships/notesMaster" Target="/ppt/notesMasters/notesMaster1.xml" Id="Rbf75f76ed1944597" /><Relationship Type="http://schemas.openxmlformats.org/officeDocument/2006/relationships/presProps" Target="/ppt/presProps.xml" Id="R508336713afb48d1" /><Relationship Type="http://schemas.openxmlformats.org/officeDocument/2006/relationships/tableStyles" Target="/ppt/tableStyles.xml" Id="R5255daec87c046cd" /><Relationship Type="http://schemas.openxmlformats.org/officeDocument/2006/relationships/slide" Target="/ppt/slides/slide1.xml" Id="Rab6e4fd3b3c04806" /><Relationship Type="http://schemas.openxmlformats.org/officeDocument/2006/relationships/slide" Target="/ppt/slides/slide2.xml" Id="R3e7dc52947154a6e" /><Relationship Type="http://schemas.openxmlformats.org/officeDocument/2006/relationships/slide" Target="/ppt/slides/slide3.xml" Id="Rc22a31b45527478f" /><Relationship Type="http://schemas.openxmlformats.org/officeDocument/2006/relationships/slide" Target="/ppt/slides/slide4.xml" Id="R973b6357cfbb424e" /><Relationship Type="http://schemas.openxmlformats.org/officeDocument/2006/relationships/slide" Target="/ppt/slides/slide5.xml" Id="R4901f85f2b424a7f" /><Relationship Type="http://schemas.openxmlformats.org/officeDocument/2006/relationships/slide" Target="/ppt/slides/slide6.xml" Id="R6771100b03024333" /><Relationship Type="http://schemas.openxmlformats.org/officeDocument/2006/relationships/slide" Target="/ppt/slides/slide7.xml" Id="R4b02f878581749db" /><Relationship Type="http://schemas.openxmlformats.org/officeDocument/2006/relationships/slide" Target="/ppt/slides/slide8.xml" Id="R03fb59df16df4cc9" /><Relationship Type="http://schemas.openxmlformats.org/officeDocument/2006/relationships/slide" Target="/ppt/slides/slide9.xml" Id="R6156f216168147b6" /><Relationship Type="http://schemas.openxmlformats.org/officeDocument/2006/relationships/slide" Target="/ppt/slides/slide10.xml" Id="R0bbfb0521fce48d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320a597ba584e8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8069833fc364326" /><Relationship Type="http://schemas.openxmlformats.org/officeDocument/2006/relationships/notesMaster" Target="/ppt/notesMasters/notesMaster1.xml" Id="R090e2df1157a44f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740b298ea0d45c8" /><Relationship Type="http://schemas.openxmlformats.org/officeDocument/2006/relationships/notesMaster" Target="/ppt/notesMasters/notesMaster1.xml" Id="Rd48b486910d4470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4d4f6779da54ae7" /><Relationship Type="http://schemas.openxmlformats.org/officeDocument/2006/relationships/notesMaster" Target="/ppt/notesMasters/notesMaster1.xml" Id="R0b9f7a5659c6423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e6216bb57e4455a" /><Relationship Type="http://schemas.openxmlformats.org/officeDocument/2006/relationships/notesMaster" Target="/ppt/notesMasters/notesMaster1.xml" Id="R4a20ef31ed0e436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dff14855cac48c1" /><Relationship Type="http://schemas.openxmlformats.org/officeDocument/2006/relationships/notesMaster" Target="/ppt/notesMasters/notesMaster1.xml" Id="R08c4e52365ed4ea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caa532fa9684955" /><Relationship Type="http://schemas.openxmlformats.org/officeDocument/2006/relationships/notesMaster" Target="/ppt/notesMasters/notesMaster1.xml" Id="R5739931e8a104c0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5a46dc7acea4b81" /><Relationship Type="http://schemas.openxmlformats.org/officeDocument/2006/relationships/notesMaster" Target="/ppt/notesMasters/notesMaster1.xml" Id="R67193b97de9949b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464b51a8ff345d6" /><Relationship Type="http://schemas.openxmlformats.org/officeDocument/2006/relationships/notesMaster" Target="/ppt/notesMasters/notesMaster1.xml" Id="Rc634032878584dc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fe9762c9fee44dd" /><Relationship Type="http://schemas.openxmlformats.org/officeDocument/2006/relationships/notesMaster" Target="/ppt/notesMasters/notesMaster1.xml" Id="R62ecc6f45de1456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b8cc10f002b46fe" /><Relationship Type="http://schemas.openxmlformats.org/officeDocument/2006/relationships/notesMaster" Target="/ppt/notesMasters/notesMaster1.xml" Id="R57ca23c94f844f4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c2c2a4165fa4c88" /><Relationship Type="http://schemas.openxmlformats.org/officeDocument/2006/relationships/image" Target="/ppt/media/image.png" Id="R72ef0ec154b64b4d" /><Relationship Type="http://schemas.openxmlformats.org/officeDocument/2006/relationships/image" Target="/ppt/media/image2.png" Id="R454d1f3ebc3d4091" /><Relationship Type="http://schemas.openxmlformats.org/officeDocument/2006/relationships/image" Target="/ppt/media/image.jpeg" Id="R8d81664d5b0b41f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bc14c6fb0774da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2ef0ec154b64b4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54d1f3ebc3d409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81664d5b0b41f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fbc6cb1e3444cb7" /><Relationship Type="http://schemas.openxmlformats.org/officeDocument/2006/relationships/slideLayout" Target="/ppt/slideLayouts/slideLayout1.xml" Id="Re5c201f644bd4f1e" /><Relationship Type="http://schemas.openxmlformats.org/officeDocument/2006/relationships/slideLayout" Target="/ppt/slideLayouts/slideLayout2.xml" Id="Rb81fefbddc34414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5c201f644bd4f1e"/>
    <p:sldLayoutId xmlns:r="http://schemas.openxmlformats.org/officeDocument/2006/relationships" id="2147483650" r:id="Rb81fefbddc34414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9264fc60c6497d" /><Relationship Type="http://schemas.openxmlformats.org/officeDocument/2006/relationships/notesSlide" Target="/ppt/notesSlides/notesSlide1.xml" Id="R13f7ac016fe24c2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662f66a7164453" /><Relationship Type="http://schemas.openxmlformats.org/officeDocument/2006/relationships/notesSlide" Target="/ppt/notesSlides/notesSlide2.xml" Id="R6045e5f72ae14ab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74d1b576044ba3" /><Relationship Type="http://schemas.openxmlformats.org/officeDocument/2006/relationships/notesSlide" Target="/ppt/notesSlides/notesSlide3.xml" Id="R4ca55f8899144c6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8a60864e414331" /><Relationship Type="http://schemas.openxmlformats.org/officeDocument/2006/relationships/notesSlide" Target="/ppt/notesSlides/notesSlide4.xml" Id="Rb27106b82f38452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5eee584971419e" /><Relationship Type="http://schemas.openxmlformats.org/officeDocument/2006/relationships/notesSlide" Target="/ppt/notesSlides/notesSlide5.xml" Id="R34b94a55d394488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35f1ec55a54518" /><Relationship Type="http://schemas.openxmlformats.org/officeDocument/2006/relationships/notesSlide" Target="/ppt/notesSlides/notesSlide6.xml" Id="Redbedfe8aa2a47d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0a922c3df745b6" /><Relationship Type="http://schemas.openxmlformats.org/officeDocument/2006/relationships/notesSlide" Target="/ppt/notesSlides/notesSlide7.xml" Id="R8763f3565fec48f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a1aab8f69541ae" /><Relationship Type="http://schemas.openxmlformats.org/officeDocument/2006/relationships/notesSlide" Target="/ppt/notesSlides/notesSlide8.xml" Id="R9c26d2ce662e4ce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596e5d9236484d" /><Relationship Type="http://schemas.openxmlformats.org/officeDocument/2006/relationships/notesSlide" Target="/ppt/notesSlides/notesSlide9.xml" Id="Ra594033bd9e5441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a1b6c72d004226" /><Relationship Type="http://schemas.openxmlformats.org/officeDocument/2006/relationships/notesSlide" Target="/ppt/notesSlides/notesSlide10.xml" Id="R319364899cd5434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137:1  |  Psalms 137:1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我們曾在巴比倫的河邊坐下， 一追想錫安就哭了。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 rivers of Babylon, there we sat down, yea, we wept, when we remembered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137:2  |  Psalms 137:2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我們把琴掛在那裏的柳樹上；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hanged our harps upon the willows in the midst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137:3  |  Psalms 137:3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因為在那裏，擄掠我們的要我們唱歌， 搶奪我們的[要我們]作樂，[說]： 給我們唱一首錫安歌吧！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they that carried us away captive required of us a song; and they that wasted us required of us mirth, saying, Sing us one of the songs of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137:4  |  Psalms 137:4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我們怎能在外邦唱耶和華的歌呢？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shall we sing the LORD’s song in a strange land?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137:5  |  Psalms 137:5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耶路撒冷啊，我若忘記你， 情願我的右手忘記[技巧]！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forget thee, O Jerusalem, let my right hand forget her cunning.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137:6  |  Psalms 137:6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我若不記念你， 若不看耶路撒冷過於我所最喜樂的， 情願我的舌頭貼於上膛！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do not remember thee, let my tongue cleave to the roof of my mouth; if I prefer not Jerusalem above my chief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137:7  |  Psalms 137:7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耶路撒冷[遭難]的日子， 以東人說：拆毀！拆毀！ 直拆到根基！ 耶和華啊，求你記念這仇！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Remember, O LORD, the children of Edom in the day of Jerusalem; who said, Rase it, rase it, even to the foundation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137:8  |  Psalms 137:8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將要被滅的巴比倫城啊， 報復你像你待我們的，那人便為有福！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daughter of Babylon, who art to be destroyed; happy shall he be, that rewardeth thee as thou hast served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137:9  |  Psalms 137:9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拿你的嬰孩摔在磐石上的， 那人便為有福！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Happy shall he be, that taketh and dasheth thy little ones against the stones.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2026-08-26T10:33:07.2930000Z</dcterms:created>
  <dcterms:modified xsi:type="dcterms:W3CDTF">2026-08-26T10:33:07.2930000Z</dcterms:modified>
</coreProperties>
</file>