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a329465add44a48" /><Relationship Type="http://schemas.openxmlformats.org/officeDocument/2006/relationships/extended-properties" Target="/docProps/app.xml" Id="R8c60c661ff2e408c" /><Relationship Type="http://schemas.openxmlformats.org/officeDocument/2006/relationships/officeDocument" Target="/ppt/presentation.xml" Id="R2fc9571fa236408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23bf13c862d43cb"/>
  </p:sldMasterIdLst>
  <p:notesMasterIdLst>
    <p:notesMasterId xmlns:r="http://schemas.openxmlformats.org/officeDocument/2006/relationships" r:id="R1acd5a4132c84262"/>
  </p:notesMasterIdLst>
  <p:sldIdLst>
    <p:sldId xmlns:r="http://schemas.openxmlformats.org/officeDocument/2006/relationships" id="256" r:id="Rf337343e8bf0418a"/>
    <p:sldId xmlns:r="http://schemas.openxmlformats.org/officeDocument/2006/relationships" id="257" r:id="R209bfa9f6c7e47ab"/>
    <p:sldId xmlns:r="http://schemas.openxmlformats.org/officeDocument/2006/relationships" id="258" r:id="Rb2bf4ce0df194369"/>
    <p:sldId xmlns:r="http://schemas.openxmlformats.org/officeDocument/2006/relationships" id="259" r:id="R68bf46ef746d4e0c"/>
    <p:sldId xmlns:r="http://schemas.openxmlformats.org/officeDocument/2006/relationships" id="260" r:id="Ra13b6c783e8c43d8"/>
    <p:sldId xmlns:r="http://schemas.openxmlformats.org/officeDocument/2006/relationships" id="261" r:id="R94caf597def34ca0"/>
    <p:sldId xmlns:r="http://schemas.openxmlformats.org/officeDocument/2006/relationships" id="262" r:id="Rd3df2d0fc58c4680"/>
    <p:sldId xmlns:r="http://schemas.openxmlformats.org/officeDocument/2006/relationships" id="263" r:id="Ra95ea69d8e3047ed"/>
    <p:sldId xmlns:r="http://schemas.openxmlformats.org/officeDocument/2006/relationships" id="264" r:id="R03504c5edd1347f6"/>
    <p:sldId xmlns:r="http://schemas.openxmlformats.org/officeDocument/2006/relationships" id="265" r:id="R86510615bc5b4c91"/>
    <p:sldId xmlns:r="http://schemas.openxmlformats.org/officeDocument/2006/relationships" id="266" r:id="R215a64c4128e4cdf"/>
    <p:sldId xmlns:r="http://schemas.openxmlformats.org/officeDocument/2006/relationships" id="267" r:id="R7d69c0cd101b4080"/>
    <p:sldId xmlns:r="http://schemas.openxmlformats.org/officeDocument/2006/relationships" id="268" r:id="R7a41a4b827da47ff"/>
    <p:sldId xmlns:r="http://schemas.openxmlformats.org/officeDocument/2006/relationships" id="269" r:id="Rd9d90de7ad8140a8"/>
    <p:sldId xmlns:r="http://schemas.openxmlformats.org/officeDocument/2006/relationships" id="270" r:id="R8e73881e3c044952"/>
    <p:sldId xmlns:r="http://schemas.openxmlformats.org/officeDocument/2006/relationships" id="271" r:id="Ra6b3bdce3b704e24"/>
    <p:sldId xmlns:r="http://schemas.openxmlformats.org/officeDocument/2006/relationships" id="272" r:id="Rfb64dbb35fea45d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9d20b683ff54fb1" /><Relationship Type="http://schemas.openxmlformats.org/officeDocument/2006/relationships/slideMaster" Target="/ppt/slideMasters/slideMaster1.xml" Id="R223bf13c862d43cb" /><Relationship Type="http://schemas.openxmlformats.org/officeDocument/2006/relationships/notesMaster" Target="/ppt/notesMasters/notesMaster1.xml" Id="R1acd5a4132c84262" /><Relationship Type="http://schemas.openxmlformats.org/officeDocument/2006/relationships/presProps" Target="/ppt/presProps.xml" Id="R177bcfba75314f05" /><Relationship Type="http://schemas.openxmlformats.org/officeDocument/2006/relationships/tableStyles" Target="/ppt/tableStyles.xml" Id="R67d089eab9774803" /><Relationship Type="http://schemas.openxmlformats.org/officeDocument/2006/relationships/slide" Target="/ppt/slides/slide1.xml" Id="Rf337343e8bf0418a" /><Relationship Type="http://schemas.openxmlformats.org/officeDocument/2006/relationships/slide" Target="/ppt/slides/slide2.xml" Id="R209bfa9f6c7e47ab" /><Relationship Type="http://schemas.openxmlformats.org/officeDocument/2006/relationships/slide" Target="/ppt/slides/slide3.xml" Id="Rb2bf4ce0df194369" /><Relationship Type="http://schemas.openxmlformats.org/officeDocument/2006/relationships/slide" Target="/ppt/slides/slide4.xml" Id="R68bf46ef746d4e0c" /><Relationship Type="http://schemas.openxmlformats.org/officeDocument/2006/relationships/slide" Target="/ppt/slides/slide5.xml" Id="Ra13b6c783e8c43d8" /><Relationship Type="http://schemas.openxmlformats.org/officeDocument/2006/relationships/slide" Target="/ppt/slides/slide6.xml" Id="R94caf597def34ca0" /><Relationship Type="http://schemas.openxmlformats.org/officeDocument/2006/relationships/slide" Target="/ppt/slides/slide7.xml" Id="Rd3df2d0fc58c4680" /><Relationship Type="http://schemas.openxmlformats.org/officeDocument/2006/relationships/slide" Target="/ppt/slides/slide8.xml" Id="Ra95ea69d8e3047ed" /><Relationship Type="http://schemas.openxmlformats.org/officeDocument/2006/relationships/slide" Target="/ppt/slides/slide9.xml" Id="R03504c5edd1347f6" /><Relationship Type="http://schemas.openxmlformats.org/officeDocument/2006/relationships/slide" Target="/ppt/slides/slide10.xml" Id="R86510615bc5b4c91" /><Relationship Type="http://schemas.openxmlformats.org/officeDocument/2006/relationships/slide" Target="/ppt/slides/slide11.xml" Id="R215a64c4128e4cdf" /><Relationship Type="http://schemas.openxmlformats.org/officeDocument/2006/relationships/slide" Target="/ppt/slides/slide12.xml" Id="R7d69c0cd101b4080" /><Relationship Type="http://schemas.openxmlformats.org/officeDocument/2006/relationships/slide" Target="/ppt/slides/slide13.xml" Id="R7a41a4b827da47ff" /><Relationship Type="http://schemas.openxmlformats.org/officeDocument/2006/relationships/slide" Target="/ppt/slides/slide14.xml" Id="Rd9d90de7ad8140a8" /><Relationship Type="http://schemas.openxmlformats.org/officeDocument/2006/relationships/slide" Target="/ppt/slides/slide15.xml" Id="R8e73881e3c044952" /><Relationship Type="http://schemas.openxmlformats.org/officeDocument/2006/relationships/slide" Target="/ppt/slides/slide16.xml" Id="Ra6b3bdce3b704e24" /><Relationship Type="http://schemas.openxmlformats.org/officeDocument/2006/relationships/slide" Target="/ppt/slides/slide17.xml" Id="Rfb64dbb35fea45d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3c57cc26ae747f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29f7db6fa094132" /><Relationship Type="http://schemas.openxmlformats.org/officeDocument/2006/relationships/notesMaster" Target="/ppt/notesMasters/notesMaster1.xml" Id="R9020f93e6b9648b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f3af8f33c4949e5" /><Relationship Type="http://schemas.openxmlformats.org/officeDocument/2006/relationships/notesMaster" Target="/ppt/notesMasters/notesMaster1.xml" Id="R56acb5de2f5843d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f385716035a45bf" /><Relationship Type="http://schemas.openxmlformats.org/officeDocument/2006/relationships/notesMaster" Target="/ppt/notesMasters/notesMaster1.xml" Id="Recdd0669053144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7c2beb17ed84015" /><Relationship Type="http://schemas.openxmlformats.org/officeDocument/2006/relationships/notesMaster" Target="/ppt/notesMasters/notesMaster1.xml" Id="R7171be7e3d5047a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0d3cdd3fb7545cb" /><Relationship Type="http://schemas.openxmlformats.org/officeDocument/2006/relationships/notesMaster" Target="/ppt/notesMasters/notesMaster1.xml" Id="R8c2bb114b2714b9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b28d868e3234152" /><Relationship Type="http://schemas.openxmlformats.org/officeDocument/2006/relationships/notesMaster" Target="/ppt/notesMasters/notesMaster1.xml" Id="R6621c9918a7c4ce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98a30ffc9854ac9" /><Relationship Type="http://schemas.openxmlformats.org/officeDocument/2006/relationships/notesMaster" Target="/ppt/notesMasters/notesMaster1.xml" Id="Rf4cfd206e864401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11d88fdd6884e9e" /><Relationship Type="http://schemas.openxmlformats.org/officeDocument/2006/relationships/notesMaster" Target="/ppt/notesMasters/notesMaster1.xml" Id="R4e7c0289458d49b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aab913cdf0a41f2" /><Relationship Type="http://schemas.openxmlformats.org/officeDocument/2006/relationships/notesMaster" Target="/ppt/notesMasters/notesMaster1.xml" Id="Re2e1c5c3da9f48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a25909f1120494f" /><Relationship Type="http://schemas.openxmlformats.org/officeDocument/2006/relationships/notesMaster" Target="/ppt/notesMasters/notesMaster1.xml" Id="Rf5892f381af744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5130ab0111f42e0" /><Relationship Type="http://schemas.openxmlformats.org/officeDocument/2006/relationships/notesMaster" Target="/ppt/notesMasters/notesMaster1.xml" Id="Rffcc38b16ed342c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9e05cc9b9b94bc9" /><Relationship Type="http://schemas.openxmlformats.org/officeDocument/2006/relationships/notesMaster" Target="/ppt/notesMasters/notesMaster1.xml" Id="R1fd9b8d4478a47b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68f101c4f694710" /><Relationship Type="http://schemas.openxmlformats.org/officeDocument/2006/relationships/notesMaster" Target="/ppt/notesMasters/notesMaster1.xml" Id="Reb05508138164c0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5daa1987a844a4f" /><Relationship Type="http://schemas.openxmlformats.org/officeDocument/2006/relationships/notesMaster" Target="/ppt/notesMasters/notesMaster1.xml" Id="R7159e7e02b9c466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8993284ca6a40a0" /><Relationship Type="http://schemas.openxmlformats.org/officeDocument/2006/relationships/notesMaster" Target="/ppt/notesMasters/notesMaster1.xml" Id="R86d8b4bbb5ee495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b1615a3a6a6434c" /><Relationship Type="http://schemas.openxmlformats.org/officeDocument/2006/relationships/notesMaster" Target="/ppt/notesMasters/notesMaster1.xml" Id="Rc8c2f16c99a24e4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1fb8bbcbb9a4ba0" /><Relationship Type="http://schemas.openxmlformats.org/officeDocument/2006/relationships/notesMaster" Target="/ppt/notesMasters/notesMaster1.xml" Id="R166e14a45b304a3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2745a6e237a45f4" /><Relationship Type="http://schemas.openxmlformats.org/officeDocument/2006/relationships/image" Target="/ppt/media/image.png" Id="Ra42e87c4b5324cbc" /><Relationship Type="http://schemas.openxmlformats.org/officeDocument/2006/relationships/image" Target="/ppt/media/image2.png" Id="Ra6375e2431f84108" /><Relationship Type="http://schemas.openxmlformats.org/officeDocument/2006/relationships/image" Target="/ppt/media/image.jpeg" Id="R1e91cd5e601c4d1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36ec74f5ac4d5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42e87c4b5324cb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6375e2431f8410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91cd5e601c4d1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1f08f4992f64c80" /><Relationship Type="http://schemas.openxmlformats.org/officeDocument/2006/relationships/slideLayout" Target="/ppt/slideLayouts/slideLayout1.xml" Id="R84dc247d7d634bfe" /><Relationship Type="http://schemas.openxmlformats.org/officeDocument/2006/relationships/slideLayout" Target="/ppt/slideLayouts/slideLayout2.xml" Id="R9a3a1938d29246f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4dc247d7d634bfe"/>
    <p:sldLayoutId xmlns:r="http://schemas.openxmlformats.org/officeDocument/2006/relationships" id="2147483650" r:id="R9a3a1938d29246f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0d613b0eb84087" /><Relationship Type="http://schemas.openxmlformats.org/officeDocument/2006/relationships/notesSlide" Target="/ppt/notesSlides/notesSlide1.xml" Id="R03c0063a04e742c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e1d4003a834d6f" /><Relationship Type="http://schemas.openxmlformats.org/officeDocument/2006/relationships/notesSlide" Target="/ppt/notesSlides/notesSlide2.xml" Id="R5ca11f98215d4fa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1432d67d6a4a37" /><Relationship Type="http://schemas.openxmlformats.org/officeDocument/2006/relationships/notesSlide" Target="/ppt/notesSlides/notesSlide3.xml" Id="Rddf012b6fbf0444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8044d429a4143" /><Relationship Type="http://schemas.openxmlformats.org/officeDocument/2006/relationships/notesSlide" Target="/ppt/notesSlides/notesSlide4.xml" Id="Re6654005aec74c3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2e8743c6094ac9" /><Relationship Type="http://schemas.openxmlformats.org/officeDocument/2006/relationships/notesSlide" Target="/ppt/notesSlides/notesSlide5.xml" Id="R571a799616a3420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cca33f737f4815" /><Relationship Type="http://schemas.openxmlformats.org/officeDocument/2006/relationships/notesSlide" Target="/ppt/notesSlides/notesSlide6.xml" Id="Rd413bbdc3ec84a4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d208b8278c4856" /><Relationship Type="http://schemas.openxmlformats.org/officeDocument/2006/relationships/notesSlide" Target="/ppt/notesSlides/notesSlide7.xml" Id="Rb73064ab510a426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5ba6be55ba410b" /><Relationship Type="http://schemas.openxmlformats.org/officeDocument/2006/relationships/notesSlide" Target="/ppt/notesSlides/notesSlide8.xml" Id="R82f3f8198f2344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8a367645354973" /><Relationship Type="http://schemas.openxmlformats.org/officeDocument/2006/relationships/notesSlide" Target="/ppt/notesSlides/notesSlide9.xml" Id="R07d6409c126045d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812363e9c74ab3" /><Relationship Type="http://schemas.openxmlformats.org/officeDocument/2006/relationships/notesSlide" Target="/ppt/notesSlides/notesSlide10.xml" Id="R76d04aa9e872470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e74dce295e4cb8" /><Relationship Type="http://schemas.openxmlformats.org/officeDocument/2006/relationships/notesSlide" Target="/ppt/notesSlides/notesSlide11.xml" Id="R08a2be6e9ef44dd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c4872e6414678" /><Relationship Type="http://schemas.openxmlformats.org/officeDocument/2006/relationships/notesSlide" Target="/ppt/notesSlides/notesSlide12.xml" Id="R879410f25cc544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589a2067824c04" /><Relationship Type="http://schemas.openxmlformats.org/officeDocument/2006/relationships/notesSlide" Target="/ppt/notesSlides/notesSlide13.xml" Id="R2c72005abd00483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ee49efcc254152" /><Relationship Type="http://schemas.openxmlformats.org/officeDocument/2006/relationships/notesSlide" Target="/ppt/notesSlides/notesSlide14.xml" Id="R00665c30ac534d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e384a55b6846ee" /><Relationship Type="http://schemas.openxmlformats.org/officeDocument/2006/relationships/notesSlide" Target="/ppt/notesSlides/notesSlide15.xml" Id="Rfc0f040bdbe2449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e8e64d781d4388" /><Relationship Type="http://schemas.openxmlformats.org/officeDocument/2006/relationships/notesSlide" Target="/ppt/notesSlides/notesSlide16.xml" Id="R8d0b138ef8654f7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c4e6ba72034469" /><Relationship Type="http://schemas.openxmlformats.org/officeDocument/2006/relationships/notesSlide" Target="/ppt/notesSlides/notesSlide17.xml" Id="R9d55efebb348429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Micah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  |  Micah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以色列人哪，當聽耶和華的話！ 要起來向山嶺爭辯， 使岡陵聽你的話。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ye now what the LORD saith; Arise, contend thou before the mountains, and let the hills hear thy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6:2  |  Micah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山嶺和地永久的根基啊， 要聽耶和華爭辯的話！ 因為耶和華要與他的百姓爭辯， 與以色列爭論。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ye, O mountains, the LORD’s controversy, and ye strong foundations of the earth: for the LORD hath a controversy with his people, and he will plead with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6:3  |  Micah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我的百姓啊，我向你做了甚麼呢？ 我在甚麼事上使你厭煩？ 你可以對我證明。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people, what have I done unto thee? and wherein have I wearied thee? testify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6:4  |  Micah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我曾將你從埃及地領出來， 從作奴僕之家救贖你； 我也差遣摩西、亞倫，和米利暗在你前面行。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brought thee up out of the land of Egypt, and redeemed thee out of the house of servants; and I sent before thee Moses, Aaron, and Miriam.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6:5  |  Micah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我的百姓啊，你們當追念摩押王巴勒所設的謀 和比珥的兒子巴蘭回答他的話， 並你們從什亭到吉甲[所遇見的事]， 好使你們知道耶和華公義的作為。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people, remember now what Balak king of Moab consulted, and what Balaam the son of Beor answered him from Shittim unto Gilgal; that ye may know the righteousness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6:6  |  Micah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我朝見耶和華， 在至高神面前跪拜，當獻上甚麼呢？ 豈可獻一歲的牛犢為燔祭嗎？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Wherewith shall I come before the LORD, and bow myself before the high God? shall I come before him with burnt offerings, with calves of a year old?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6:7  |  Micah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耶和華豈喜悅千千的公羊， 或是萬萬的油河嗎？ 我豈可為自己的罪過獻我的長子嗎？ 為心中的罪惡獻我身所生的嗎？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the LORD be pleased with thousands of rams, or with ten thousands of rivers of oil? shall I give my firstborn for my transgression, the fruit of my body for the sin of my soul?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6:8  |  Micah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世人哪，耶和華已指示你何為善。 他向你所要的是甚麼呢？ 只要你行公義，好憐憫， 存謙卑的心，與你的神同行。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shewed thee, O man, what is good; and what doth the LORD require of thee, but to do justly, and to love mercy, and to walk humbly with thy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6:9  |  Micah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耶和華向這城呼叫， 智慧人必敬畏他的名。 你們當聽是誰派定刑杖的懲罰。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LORD’s voice crieth unto the city, and the man of wisdom shall see thy name: hear ye the rod, and who hath appointed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6:10  |  Micah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惡人家中不仍有非義之財 和可惡的小升斗嗎？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there yet the treasures of wickedness in the house of the wicked, and the scant measure that is abominable?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6:11  |  Micah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我若用不公道的天平和囊中詭詐的法碼， 豈可算為清潔呢？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I count them pure with the wicked balances, and with the bag of deceitful weights?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6:12  |  Micah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城裏的富戶滿行強暴； 其中的居民也說謊言， 口中的舌頭是詭詐的。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rich men thereof are full of violence, and the inhabitants thereof have spoken lies, and their tongue is deceitful in their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6:13  |  Micah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因此，我擊打你， 使你的傷痕甚重， 使你因你的罪惡荒涼。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also will I make thee sick in smiting thee, in making thee desolate because of thy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6:14  |  Micah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你要吃，卻吃不飽； 你的虛弱必顯在你中間。 你必挪去，卻不得救護； 所救護的，我必交給刀劍。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eat, but not be satisfied; and thy casting down shall be in the midst of thee; and thou shalt take hold, but shalt not deliver; and that which thou deliverest will I give up to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6:15  |  Micah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你必撒種，卻不得收割； 踹橄欖，卻不得油抹身； 踹葡萄，卻不得酒喝。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sow, but thou shalt not reap; thou shalt tread the olives, but thou shalt not anoint thee with oil; and sweet wine, but shalt not drink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6:16  |  Micah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因為你守暗利的惡規， 行亞哈家一切所行的， 順從他們的計謀； 因此，我必使你荒涼， 使你的居民令人嗤笑， 你們也必擔當我民的羞辱。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statutes of Omri are kept, and all the works of the house of Ahab, and ye walk in their counsels; that I should make thee a desolation, and the inhabitants thereof an hissing: therefore ye shall bear the reproach of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2026-08-26T14:04:24.7330000Z</dcterms:created>
  <dcterms:modified xsi:type="dcterms:W3CDTF">2026-08-26T14:04:24.7330000Z</dcterms:modified>
</coreProperties>
</file>