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d0446caa9d7474f" /><Relationship Type="http://schemas.openxmlformats.org/officeDocument/2006/relationships/extended-properties" Target="/docProps/app.xml" Id="R439177835cad4b46" /><Relationship Type="http://schemas.openxmlformats.org/officeDocument/2006/relationships/officeDocument" Target="/ppt/presentation.xml" Id="Rd48bc5b8d97640d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ebf0919a8884412"/>
  </p:sldMasterIdLst>
  <p:notesMasterIdLst>
    <p:notesMasterId xmlns:r="http://schemas.openxmlformats.org/officeDocument/2006/relationships" r:id="Ra41cee523de6421e"/>
  </p:notesMasterIdLst>
  <p:sldIdLst>
    <p:sldId xmlns:r="http://schemas.openxmlformats.org/officeDocument/2006/relationships" id="256" r:id="R6b2f9fac9b4e4ebb"/>
    <p:sldId xmlns:r="http://schemas.openxmlformats.org/officeDocument/2006/relationships" id="257" r:id="R5f26cde64efd476f"/>
    <p:sldId xmlns:r="http://schemas.openxmlformats.org/officeDocument/2006/relationships" id="258" r:id="R4c0813e482514ff6"/>
    <p:sldId xmlns:r="http://schemas.openxmlformats.org/officeDocument/2006/relationships" id="259" r:id="R11020d0e80b54669"/>
    <p:sldId xmlns:r="http://schemas.openxmlformats.org/officeDocument/2006/relationships" id="260" r:id="Rf1c7aa5423b64990"/>
    <p:sldId xmlns:r="http://schemas.openxmlformats.org/officeDocument/2006/relationships" id="261" r:id="Re2f90e525f644af3"/>
    <p:sldId xmlns:r="http://schemas.openxmlformats.org/officeDocument/2006/relationships" id="262" r:id="R49956d3390cc4218"/>
    <p:sldId xmlns:r="http://schemas.openxmlformats.org/officeDocument/2006/relationships" id="263" r:id="R205d44613a214118"/>
    <p:sldId xmlns:r="http://schemas.openxmlformats.org/officeDocument/2006/relationships" id="264" r:id="R921efe0877da49c3"/>
    <p:sldId xmlns:r="http://schemas.openxmlformats.org/officeDocument/2006/relationships" id="265" r:id="R3f8695cb9d5d42f4"/>
    <p:sldId xmlns:r="http://schemas.openxmlformats.org/officeDocument/2006/relationships" id="266" r:id="R1f17e1e99f134a34"/>
    <p:sldId xmlns:r="http://schemas.openxmlformats.org/officeDocument/2006/relationships" id="267" r:id="Rd51eb8b5e5e649df"/>
    <p:sldId xmlns:r="http://schemas.openxmlformats.org/officeDocument/2006/relationships" id="268" r:id="R716501bc7bd64c36"/>
    <p:sldId xmlns:r="http://schemas.openxmlformats.org/officeDocument/2006/relationships" id="269" r:id="R2106386e94784081"/>
    <p:sldId xmlns:r="http://schemas.openxmlformats.org/officeDocument/2006/relationships" id="270" r:id="R21629f949ad84acb"/>
    <p:sldId xmlns:r="http://schemas.openxmlformats.org/officeDocument/2006/relationships" id="271" r:id="R56e955c43f144e03"/>
    <p:sldId xmlns:r="http://schemas.openxmlformats.org/officeDocument/2006/relationships" id="272" r:id="R3f9c5eddbbd946a0"/>
    <p:sldId xmlns:r="http://schemas.openxmlformats.org/officeDocument/2006/relationships" id="273" r:id="R2eace6d0bc8c470b"/>
    <p:sldId xmlns:r="http://schemas.openxmlformats.org/officeDocument/2006/relationships" id="274" r:id="Rf0630c22d0d74a56"/>
    <p:sldId xmlns:r="http://schemas.openxmlformats.org/officeDocument/2006/relationships" id="275" r:id="R56654670542c410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73ca23c65234d85" /><Relationship Type="http://schemas.openxmlformats.org/officeDocument/2006/relationships/slideMaster" Target="/ppt/slideMasters/slideMaster1.xml" Id="Rfebf0919a8884412" /><Relationship Type="http://schemas.openxmlformats.org/officeDocument/2006/relationships/notesMaster" Target="/ppt/notesMasters/notesMaster1.xml" Id="Ra41cee523de6421e" /><Relationship Type="http://schemas.openxmlformats.org/officeDocument/2006/relationships/presProps" Target="/ppt/presProps.xml" Id="Ra9c949d7a0e34f27" /><Relationship Type="http://schemas.openxmlformats.org/officeDocument/2006/relationships/tableStyles" Target="/ppt/tableStyles.xml" Id="R15911eb83b364317" /><Relationship Type="http://schemas.openxmlformats.org/officeDocument/2006/relationships/slide" Target="/ppt/slides/slide1.xml" Id="R6b2f9fac9b4e4ebb" /><Relationship Type="http://schemas.openxmlformats.org/officeDocument/2006/relationships/slide" Target="/ppt/slides/slide2.xml" Id="R5f26cde64efd476f" /><Relationship Type="http://schemas.openxmlformats.org/officeDocument/2006/relationships/slide" Target="/ppt/slides/slide3.xml" Id="R4c0813e482514ff6" /><Relationship Type="http://schemas.openxmlformats.org/officeDocument/2006/relationships/slide" Target="/ppt/slides/slide4.xml" Id="R11020d0e80b54669" /><Relationship Type="http://schemas.openxmlformats.org/officeDocument/2006/relationships/slide" Target="/ppt/slides/slide5.xml" Id="Rf1c7aa5423b64990" /><Relationship Type="http://schemas.openxmlformats.org/officeDocument/2006/relationships/slide" Target="/ppt/slides/slide6.xml" Id="Re2f90e525f644af3" /><Relationship Type="http://schemas.openxmlformats.org/officeDocument/2006/relationships/slide" Target="/ppt/slides/slide7.xml" Id="R49956d3390cc4218" /><Relationship Type="http://schemas.openxmlformats.org/officeDocument/2006/relationships/slide" Target="/ppt/slides/slide8.xml" Id="R205d44613a214118" /><Relationship Type="http://schemas.openxmlformats.org/officeDocument/2006/relationships/slide" Target="/ppt/slides/slide9.xml" Id="R921efe0877da49c3" /><Relationship Type="http://schemas.openxmlformats.org/officeDocument/2006/relationships/slide" Target="/ppt/slides/slide10.xml" Id="R3f8695cb9d5d42f4" /><Relationship Type="http://schemas.openxmlformats.org/officeDocument/2006/relationships/slide" Target="/ppt/slides/slide11.xml" Id="R1f17e1e99f134a34" /><Relationship Type="http://schemas.openxmlformats.org/officeDocument/2006/relationships/slide" Target="/ppt/slides/slide12.xml" Id="Rd51eb8b5e5e649df" /><Relationship Type="http://schemas.openxmlformats.org/officeDocument/2006/relationships/slide" Target="/ppt/slides/slide13.xml" Id="R716501bc7bd64c36" /><Relationship Type="http://schemas.openxmlformats.org/officeDocument/2006/relationships/slide" Target="/ppt/slides/slide14.xml" Id="R2106386e94784081" /><Relationship Type="http://schemas.openxmlformats.org/officeDocument/2006/relationships/slide" Target="/ppt/slides/slide15.xml" Id="R21629f949ad84acb" /><Relationship Type="http://schemas.openxmlformats.org/officeDocument/2006/relationships/slide" Target="/ppt/slides/slide16.xml" Id="R56e955c43f144e03" /><Relationship Type="http://schemas.openxmlformats.org/officeDocument/2006/relationships/slide" Target="/ppt/slides/slide17.xml" Id="R3f9c5eddbbd946a0" /><Relationship Type="http://schemas.openxmlformats.org/officeDocument/2006/relationships/slide" Target="/ppt/slides/slide18.xml" Id="R2eace6d0bc8c470b" /><Relationship Type="http://schemas.openxmlformats.org/officeDocument/2006/relationships/slide" Target="/ppt/slides/slide19.xml" Id="Rf0630c22d0d74a56" /><Relationship Type="http://schemas.openxmlformats.org/officeDocument/2006/relationships/slide" Target="/ppt/slides/slide20.xml" Id="R56654670542c410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2217eae7b74b5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3412d9c9ea847ea" /><Relationship Type="http://schemas.openxmlformats.org/officeDocument/2006/relationships/notesMaster" Target="/ppt/notesMasters/notesMaster1.xml" Id="Raaca9304d78040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6fd250919c245f1" /><Relationship Type="http://schemas.openxmlformats.org/officeDocument/2006/relationships/notesMaster" Target="/ppt/notesMasters/notesMaster1.xml" Id="R6a4ea90b0851490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0b0be07cc03451b" /><Relationship Type="http://schemas.openxmlformats.org/officeDocument/2006/relationships/notesMaster" Target="/ppt/notesMasters/notesMaster1.xml" Id="Rb3720bfe447a47c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8990aadf30a4e49" /><Relationship Type="http://schemas.openxmlformats.org/officeDocument/2006/relationships/notesMaster" Target="/ppt/notesMasters/notesMaster1.xml" Id="R77d374d0791946d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3ab37bb8ad74c63" /><Relationship Type="http://schemas.openxmlformats.org/officeDocument/2006/relationships/notesMaster" Target="/ppt/notesMasters/notesMaster1.xml" Id="Ra6a05b9aaad94c3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29a9f8ac6fa4699" /><Relationship Type="http://schemas.openxmlformats.org/officeDocument/2006/relationships/notesMaster" Target="/ppt/notesMasters/notesMaster1.xml" Id="R3d59efc9c0a3433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a036e35d8f14a80" /><Relationship Type="http://schemas.openxmlformats.org/officeDocument/2006/relationships/notesMaster" Target="/ppt/notesMasters/notesMaster1.xml" Id="R49704d858b834c8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f9e46b1db7e47ec" /><Relationship Type="http://schemas.openxmlformats.org/officeDocument/2006/relationships/notesMaster" Target="/ppt/notesMasters/notesMaster1.xml" Id="Re26e010189be46d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5e43dd646a84fc2" /><Relationship Type="http://schemas.openxmlformats.org/officeDocument/2006/relationships/notesMaster" Target="/ppt/notesMasters/notesMaster1.xml" Id="R80ee892f532b4b1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7929511a1f842bc" /><Relationship Type="http://schemas.openxmlformats.org/officeDocument/2006/relationships/notesMaster" Target="/ppt/notesMasters/notesMaster1.xml" Id="R72633cc92a3e4c5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a391cca38b9499a" /><Relationship Type="http://schemas.openxmlformats.org/officeDocument/2006/relationships/notesMaster" Target="/ppt/notesMasters/notesMaster1.xml" Id="R62ee6e1d3f13496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217a056e6d4f73" /><Relationship Type="http://schemas.openxmlformats.org/officeDocument/2006/relationships/notesMaster" Target="/ppt/notesMasters/notesMaster1.xml" Id="Rc205e5b650a142b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76e0c819a74f86" /><Relationship Type="http://schemas.openxmlformats.org/officeDocument/2006/relationships/notesMaster" Target="/ppt/notesMasters/notesMaster1.xml" Id="R6cc15730224b46d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810aaf27afc49bb" /><Relationship Type="http://schemas.openxmlformats.org/officeDocument/2006/relationships/notesMaster" Target="/ppt/notesMasters/notesMaster1.xml" Id="Ra509b2fd58634e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1cd8629a9314aea" /><Relationship Type="http://schemas.openxmlformats.org/officeDocument/2006/relationships/notesMaster" Target="/ppt/notesMasters/notesMaster1.xml" Id="Rfed31ffda3724dd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b6ba88f41654e23" /><Relationship Type="http://schemas.openxmlformats.org/officeDocument/2006/relationships/notesMaster" Target="/ppt/notesMasters/notesMaster1.xml" Id="Rced16b0316c9480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df1eacb32174603" /><Relationship Type="http://schemas.openxmlformats.org/officeDocument/2006/relationships/notesMaster" Target="/ppt/notesMasters/notesMaster1.xml" Id="Raf36a9fd56ff410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2ee4cbda0104eca" /><Relationship Type="http://schemas.openxmlformats.org/officeDocument/2006/relationships/notesMaster" Target="/ppt/notesMasters/notesMaster1.xml" Id="R8e0fe7468fc6471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35b254c6e32466e" /><Relationship Type="http://schemas.openxmlformats.org/officeDocument/2006/relationships/notesMaster" Target="/ppt/notesMasters/notesMaster1.xml" Id="R66732b7140364b8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da2bbc00ca44c1e" /><Relationship Type="http://schemas.openxmlformats.org/officeDocument/2006/relationships/notesMaster" Target="/ppt/notesMasters/notesMaster1.xml" Id="Rd296e64ec9fc45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8ae1e66f004f34" /><Relationship Type="http://schemas.openxmlformats.org/officeDocument/2006/relationships/image" Target="/ppt/media/image.png" Id="Rdde6a045edf343cd" /><Relationship Type="http://schemas.openxmlformats.org/officeDocument/2006/relationships/image" Target="/ppt/media/image2.png" Id="Rff1e226acee846b3" /><Relationship Type="http://schemas.openxmlformats.org/officeDocument/2006/relationships/image" Target="/ppt/media/image.jpeg" Id="R2eb382f09b6b428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6227fe23ac498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de6a045edf343c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f1e226acee846b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b382f09b6b428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b3d3a2bfc1548c8" /><Relationship Type="http://schemas.openxmlformats.org/officeDocument/2006/relationships/slideLayout" Target="/ppt/slideLayouts/slideLayout1.xml" Id="R1a302512571e414b" /><Relationship Type="http://schemas.openxmlformats.org/officeDocument/2006/relationships/slideLayout" Target="/ppt/slideLayouts/slideLayout2.xml" Id="R8b087fbbdbc34cb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a302512571e414b"/>
    <p:sldLayoutId xmlns:r="http://schemas.openxmlformats.org/officeDocument/2006/relationships" id="2147483650" r:id="R8b087fbbdbc34cb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eaa33edb514e31" /><Relationship Type="http://schemas.openxmlformats.org/officeDocument/2006/relationships/notesSlide" Target="/ppt/notesSlides/notesSlide1.xml" Id="Rc8aebe270aaf4f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c9c98ff82940c0" /><Relationship Type="http://schemas.openxmlformats.org/officeDocument/2006/relationships/notesSlide" Target="/ppt/notesSlides/notesSlide2.xml" Id="Rbb4dbd6007db4c3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c3904e796147e2" /><Relationship Type="http://schemas.openxmlformats.org/officeDocument/2006/relationships/notesSlide" Target="/ppt/notesSlides/notesSlide3.xml" Id="Rf337477173ba433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7102cc47de47e4" /><Relationship Type="http://schemas.openxmlformats.org/officeDocument/2006/relationships/notesSlide" Target="/ppt/notesSlides/notesSlide4.xml" Id="R1cf8e3279b0948c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72974daf124d31" /><Relationship Type="http://schemas.openxmlformats.org/officeDocument/2006/relationships/notesSlide" Target="/ppt/notesSlides/notesSlide5.xml" Id="Racaef9d32e5740f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041c4cd6c249e5" /><Relationship Type="http://schemas.openxmlformats.org/officeDocument/2006/relationships/notesSlide" Target="/ppt/notesSlides/notesSlide6.xml" Id="R43a752224cc44e6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0325fbc2f44b5" /><Relationship Type="http://schemas.openxmlformats.org/officeDocument/2006/relationships/notesSlide" Target="/ppt/notesSlides/notesSlide7.xml" Id="Rd7bd188c34a0487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5e01b60ad44b45" /><Relationship Type="http://schemas.openxmlformats.org/officeDocument/2006/relationships/notesSlide" Target="/ppt/notesSlides/notesSlide8.xml" Id="Ra2107b56acb844b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6760c21747420b" /><Relationship Type="http://schemas.openxmlformats.org/officeDocument/2006/relationships/notesSlide" Target="/ppt/notesSlides/notesSlide9.xml" Id="Rd8603e055edd4bd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9fa7110d1d484c" /><Relationship Type="http://schemas.openxmlformats.org/officeDocument/2006/relationships/notesSlide" Target="/ppt/notesSlides/notesSlide10.xml" Id="Rd1d309caf4ae4d8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dde1c56fe544b0" /><Relationship Type="http://schemas.openxmlformats.org/officeDocument/2006/relationships/notesSlide" Target="/ppt/notesSlides/notesSlide11.xml" Id="R7a2087e9e80a477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77a33edcfb4bce" /><Relationship Type="http://schemas.openxmlformats.org/officeDocument/2006/relationships/notesSlide" Target="/ppt/notesSlides/notesSlide12.xml" Id="Rf798980d2b834e6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7681b74daf4bb1" /><Relationship Type="http://schemas.openxmlformats.org/officeDocument/2006/relationships/notesSlide" Target="/ppt/notesSlides/notesSlide13.xml" Id="Rc3d233958ccc48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c08155bc044261" /><Relationship Type="http://schemas.openxmlformats.org/officeDocument/2006/relationships/notesSlide" Target="/ppt/notesSlides/notesSlide14.xml" Id="R0b1bb6c05a4749e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5df69393764cd2" /><Relationship Type="http://schemas.openxmlformats.org/officeDocument/2006/relationships/notesSlide" Target="/ppt/notesSlides/notesSlide15.xml" Id="R8ef8d9c717ee445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16bd9eb1074cba" /><Relationship Type="http://schemas.openxmlformats.org/officeDocument/2006/relationships/notesSlide" Target="/ppt/notesSlides/notesSlide16.xml" Id="R77a9f6a08e6347c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fc0a59496c496b" /><Relationship Type="http://schemas.openxmlformats.org/officeDocument/2006/relationships/notesSlide" Target="/ppt/notesSlides/notesSlide17.xml" Id="R2c624453b423491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02a330c63d4edc" /><Relationship Type="http://schemas.openxmlformats.org/officeDocument/2006/relationships/notesSlide" Target="/ppt/notesSlides/notesSlide18.xml" Id="R3e22c6bdea5148d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b6facf99ac4e79" /><Relationship Type="http://schemas.openxmlformats.org/officeDocument/2006/relationships/notesSlide" Target="/ppt/notesSlides/notesSlide19.xml" Id="R5d1e8f7915ad4b5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cc6ca679e0461e" /><Relationship Type="http://schemas.openxmlformats.org/officeDocument/2006/relationships/notesSlide" Target="/ppt/notesSlides/notesSlide20.xml" Id="Rb725fd5962264a6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  |  Psalms 116:1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我愛耶和華， 因為他聽了我的聲音和我的懇求。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love the LORD, because he hath heard my voice and my supplications.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116:2  |  Psalms 116:2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他既向我側耳， 我一生要求告他。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he hath inclined his ear unto me, therefore will I call upon him as long as I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116:3  |  Psalms 116:3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死亡的繩索纏繞我； 陰間的痛苦抓住我； 我遭遇患難愁苦。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sorrows of death compassed me, and the pains of hell gat hold upon me: I found trouble and sorrow.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116:4  |  Psalms 116:4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那時，我便求告耶和華的名，說： 耶和華啊，求你救我的靈魂！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called I upon the name of the LORD; O LORD, I beseech thee, deliver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116:5  |  Psalms 116:5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耶和華有恩惠，有公義； 我們的神以憐憫為懷。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Gracious is the LORD, and righteous; yea, our God is merciful.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116:6  |  Psalms 116:6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耶和華保護愚人； 我落到卑微的地步，他救了我。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preserveth the simple: I was brought low, and he helped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116:7  |  Psalms 116:7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我的心哪！你要仍歸安樂， 因為耶和華用厚恩待你。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 unto thy rest, O my soul; for the LORD hath dealt bountifully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116:8  |  Psalms 116:8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主啊，你救我的命免了死亡， 救我的眼免了流淚， 救我的腳免了跌倒。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delivered my soul from death, mine eyes from tears, and my feet from falling.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116:9  |  Psalms 116:9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我要在耶和華面前行活人之路。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walk before the LORD in the land of the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116:10  |  Psalms 116:10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我因信，所以如此說話； 我受了極大的困苦。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believed, therefore have I spoken: I was greatly afflicted: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116:11  |  Psalms 116:11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我曾急促地說： 人都是說謊的！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in my haste, All men are liars.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116:12  |  Psalms 116:12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我拿甚麼報答耶和華向我所賜的一切厚恩？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shall I render unto the LORD for all his benefits toward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116:13  |  Psalms 116:13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我要舉起救恩的杯， 稱揚耶和華的名。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take the cup of salvation, and call upon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116:14  |  Psalms 116:14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我要在他眾民面前向耶和華還我的願。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pay my vows unto the LORD now in the presence of all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116:15  |  Psalms 116:15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在耶和華眼中， 看聖民之死極為寶貴。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Precious in the sight of the LORD is the death of his saints.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116:16  |  Psalms 116:16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耶和華啊，我真是你的僕人； 我是你的僕人，是你婢女的兒子。 你已經解開我的綁索。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truly I am thy servant; I am thy servant, and the son of thine handmaid: thou hast loosed my bonds.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116:17  |  Psalms 116:17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我要以感謝為祭獻給你， 又要求告耶和華的名。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offer to thee the sacrifice of thanksgiving, and will call upon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116:18  |  Psalms 116:18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我要在他眾民面前， 在耶和華殿的院內， 在耶路撒冷當中， 向耶和華還我的願。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pay my vows unto the LORD now in the presence of all his people,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116:19  |  Psalms 116:19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（和合本節號合併）我要在他眾民面前， 在耶和華殿的院內， 在耶路撒冷當中， 向耶和華還我的願。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courts of the LORD’s house, in the midst of thee, O Jerusalem.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2026-08-26T10:32:35.2050000Z</dcterms:created>
  <dcterms:modified xsi:type="dcterms:W3CDTF">2026-08-26T10:32:35.2050000Z</dcterms:modified>
</coreProperties>
</file>