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dd95181eccd4f93" /><Relationship Type="http://schemas.openxmlformats.org/officeDocument/2006/relationships/extended-properties" Target="/docProps/app.xml" Id="Rddbfa81d475f4fb1" /><Relationship Type="http://schemas.openxmlformats.org/officeDocument/2006/relationships/officeDocument" Target="/ppt/presentation.xml" Id="Ra0fde7ae06ff4ef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85f0e0159644a8e"/>
  </p:sldMasterIdLst>
  <p:notesMasterIdLst>
    <p:notesMasterId xmlns:r="http://schemas.openxmlformats.org/officeDocument/2006/relationships" r:id="R46636adbc7834ec9"/>
  </p:notesMasterIdLst>
  <p:sldIdLst>
    <p:sldId xmlns:r="http://schemas.openxmlformats.org/officeDocument/2006/relationships" id="256" r:id="R9fc5e124a5a4434c"/>
    <p:sldId xmlns:r="http://schemas.openxmlformats.org/officeDocument/2006/relationships" id="257" r:id="Rff7d75c921ac4a9f"/>
    <p:sldId xmlns:r="http://schemas.openxmlformats.org/officeDocument/2006/relationships" id="258" r:id="R5c6d8144b7764745"/>
    <p:sldId xmlns:r="http://schemas.openxmlformats.org/officeDocument/2006/relationships" id="259" r:id="Rc1ba4343115140d3"/>
    <p:sldId xmlns:r="http://schemas.openxmlformats.org/officeDocument/2006/relationships" id="260" r:id="Red6398e19eb648f2"/>
    <p:sldId xmlns:r="http://schemas.openxmlformats.org/officeDocument/2006/relationships" id="261" r:id="Rbd81d358537a435f"/>
    <p:sldId xmlns:r="http://schemas.openxmlformats.org/officeDocument/2006/relationships" id="262" r:id="Rd8df5aed2a594957"/>
    <p:sldId xmlns:r="http://schemas.openxmlformats.org/officeDocument/2006/relationships" id="263" r:id="R8c84c233857543f7"/>
    <p:sldId xmlns:r="http://schemas.openxmlformats.org/officeDocument/2006/relationships" id="264" r:id="R2716d9619d9946e2"/>
    <p:sldId xmlns:r="http://schemas.openxmlformats.org/officeDocument/2006/relationships" id="265" r:id="R4350154c44bc4512"/>
    <p:sldId xmlns:r="http://schemas.openxmlformats.org/officeDocument/2006/relationships" id="266" r:id="R959693169d1643bf"/>
    <p:sldId xmlns:r="http://schemas.openxmlformats.org/officeDocument/2006/relationships" id="267" r:id="R24acf6845a61431c"/>
    <p:sldId xmlns:r="http://schemas.openxmlformats.org/officeDocument/2006/relationships" id="268" r:id="R2418edfae105498c"/>
    <p:sldId xmlns:r="http://schemas.openxmlformats.org/officeDocument/2006/relationships" id="269" r:id="Rd684f445d39e4c0a"/>
    <p:sldId xmlns:r="http://schemas.openxmlformats.org/officeDocument/2006/relationships" id="270" r:id="Rf8f89d89fe5f4311"/>
    <p:sldId xmlns:r="http://schemas.openxmlformats.org/officeDocument/2006/relationships" id="271" r:id="R56a755a2502047fd"/>
    <p:sldId xmlns:r="http://schemas.openxmlformats.org/officeDocument/2006/relationships" id="272" r:id="R9fa10f2a905c4405"/>
    <p:sldId xmlns:r="http://schemas.openxmlformats.org/officeDocument/2006/relationships" id="273" r:id="Ra01cf68da9b3461f"/>
    <p:sldId xmlns:r="http://schemas.openxmlformats.org/officeDocument/2006/relationships" id="274" r:id="Rdae4aac32a664773"/>
    <p:sldId xmlns:r="http://schemas.openxmlformats.org/officeDocument/2006/relationships" id="275" r:id="Raa41fda874384170"/>
    <p:sldId xmlns:r="http://schemas.openxmlformats.org/officeDocument/2006/relationships" id="276" r:id="R4e2d9f13c4514ecd"/>
    <p:sldId xmlns:r="http://schemas.openxmlformats.org/officeDocument/2006/relationships" id="277" r:id="Reb22835ccb424c4c"/>
    <p:sldId xmlns:r="http://schemas.openxmlformats.org/officeDocument/2006/relationships" id="278" r:id="R93c60521f2054d33"/>
    <p:sldId xmlns:r="http://schemas.openxmlformats.org/officeDocument/2006/relationships" id="279" r:id="R9125a9ebe9274d7e"/>
    <p:sldId xmlns:r="http://schemas.openxmlformats.org/officeDocument/2006/relationships" id="280" r:id="R134682716991439d"/>
    <p:sldId xmlns:r="http://schemas.openxmlformats.org/officeDocument/2006/relationships" id="281" r:id="R79fdeca27a474343"/>
    <p:sldId xmlns:r="http://schemas.openxmlformats.org/officeDocument/2006/relationships" id="282" r:id="R2e832b6b752e4321"/>
    <p:sldId xmlns:r="http://schemas.openxmlformats.org/officeDocument/2006/relationships" id="283" r:id="Rca8a2d147e3a4ef5"/>
    <p:sldId xmlns:r="http://schemas.openxmlformats.org/officeDocument/2006/relationships" id="284" r:id="Red1524740cd2464e"/>
    <p:sldId xmlns:r="http://schemas.openxmlformats.org/officeDocument/2006/relationships" id="285" r:id="Rea49fc27f67f474b"/>
    <p:sldId xmlns:r="http://schemas.openxmlformats.org/officeDocument/2006/relationships" id="286" r:id="Rfffd162a7f5c4b82"/>
    <p:sldId xmlns:r="http://schemas.openxmlformats.org/officeDocument/2006/relationships" id="287" r:id="R24463f53309949a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09eeccc183f4eb0" /><Relationship Type="http://schemas.openxmlformats.org/officeDocument/2006/relationships/slideMaster" Target="/ppt/slideMasters/slideMaster1.xml" Id="R685f0e0159644a8e" /><Relationship Type="http://schemas.openxmlformats.org/officeDocument/2006/relationships/notesMaster" Target="/ppt/notesMasters/notesMaster1.xml" Id="R46636adbc7834ec9" /><Relationship Type="http://schemas.openxmlformats.org/officeDocument/2006/relationships/presProps" Target="/ppt/presProps.xml" Id="Rbcb4103217ba4084" /><Relationship Type="http://schemas.openxmlformats.org/officeDocument/2006/relationships/tableStyles" Target="/ppt/tableStyles.xml" Id="R85a7dc3598184192" /><Relationship Type="http://schemas.openxmlformats.org/officeDocument/2006/relationships/slide" Target="/ppt/slides/slide1.xml" Id="R9fc5e124a5a4434c" /><Relationship Type="http://schemas.openxmlformats.org/officeDocument/2006/relationships/slide" Target="/ppt/slides/slide2.xml" Id="Rff7d75c921ac4a9f" /><Relationship Type="http://schemas.openxmlformats.org/officeDocument/2006/relationships/slide" Target="/ppt/slides/slide3.xml" Id="R5c6d8144b7764745" /><Relationship Type="http://schemas.openxmlformats.org/officeDocument/2006/relationships/slide" Target="/ppt/slides/slide4.xml" Id="Rc1ba4343115140d3" /><Relationship Type="http://schemas.openxmlformats.org/officeDocument/2006/relationships/slide" Target="/ppt/slides/slide5.xml" Id="Red6398e19eb648f2" /><Relationship Type="http://schemas.openxmlformats.org/officeDocument/2006/relationships/slide" Target="/ppt/slides/slide6.xml" Id="Rbd81d358537a435f" /><Relationship Type="http://schemas.openxmlformats.org/officeDocument/2006/relationships/slide" Target="/ppt/slides/slide7.xml" Id="Rd8df5aed2a594957" /><Relationship Type="http://schemas.openxmlformats.org/officeDocument/2006/relationships/slide" Target="/ppt/slides/slide8.xml" Id="R8c84c233857543f7" /><Relationship Type="http://schemas.openxmlformats.org/officeDocument/2006/relationships/slide" Target="/ppt/slides/slide9.xml" Id="R2716d9619d9946e2" /><Relationship Type="http://schemas.openxmlformats.org/officeDocument/2006/relationships/slide" Target="/ppt/slides/slide10.xml" Id="R4350154c44bc4512" /><Relationship Type="http://schemas.openxmlformats.org/officeDocument/2006/relationships/slide" Target="/ppt/slides/slide11.xml" Id="R959693169d1643bf" /><Relationship Type="http://schemas.openxmlformats.org/officeDocument/2006/relationships/slide" Target="/ppt/slides/slide12.xml" Id="R24acf6845a61431c" /><Relationship Type="http://schemas.openxmlformats.org/officeDocument/2006/relationships/slide" Target="/ppt/slides/slide13.xml" Id="R2418edfae105498c" /><Relationship Type="http://schemas.openxmlformats.org/officeDocument/2006/relationships/slide" Target="/ppt/slides/slide14.xml" Id="Rd684f445d39e4c0a" /><Relationship Type="http://schemas.openxmlformats.org/officeDocument/2006/relationships/slide" Target="/ppt/slides/slide15.xml" Id="Rf8f89d89fe5f4311" /><Relationship Type="http://schemas.openxmlformats.org/officeDocument/2006/relationships/slide" Target="/ppt/slides/slide16.xml" Id="R56a755a2502047fd" /><Relationship Type="http://schemas.openxmlformats.org/officeDocument/2006/relationships/slide" Target="/ppt/slides/slide17.xml" Id="R9fa10f2a905c4405" /><Relationship Type="http://schemas.openxmlformats.org/officeDocument/2006/relationships/slide" Target="/ppt/slides/slide18.xml" Id="Ra01cf68da9b3461f" /><Relationship Type="http://schemas.openxmlformats.org/officeDocument/2006/relationships/slide" Target="/ppt/slides/slide19.xml" Id="Rdae4aac32a664773" /><Relationship Type="http://schemas.openxmlformats.org/officeDocument/2006/relationships/slide" Target="/ppt/slides/slide20.xml" Id="Raa41fda874384170" /><Relationship Type="http://schemas.openxmlformats.org/officeDocument/2006/relationships/slide" Target="/ppt/slides/slide21.xml" Id="R4e2d9f13c4514ecd" /><Relationship Type="http://schemas.openxmlformats.org/officeDocument/2006/relationships/slide" Target="/ppt/slides/slide22.xml" Id="Reb22835ccb424c4c" /><Relationship Type="http://schemas.openxmlformats.org/officeDocument/2006/relationships/slide" Target="/ppt/slides/slide23.xml" Id="R93c60521f2054d33" /><Relationship Type="http://schemas.openxmlformats.org/officeDocument/2006/relationships/slide" Target="/ppt/slides/slide24.xml" Id="R9125a9ebe9274d7e" /><Relationship Type="http://schemas.openxmlformats.org/officeDocument/2006/relationships/slide" Target="/ppt/slides/slide25.xml" Id="R134682716991439d" /><Relationship Type="http://schemas.openxmlformats.org/officeDocument/2006/relationships/slide" Target="/ppt/slides/slide26.xml" Id="R79fdeca27a474343" /><Relationship Type="http://schemas.openxmlformats.org/officeDocument/2006/relationships/slide" Target="/ppt/slides/slide27.xml" Id="R2e832b6b752e4321" /><Relationship Type="http://schemas.openxmlformats.org/officeDocument/2006/relationships/slide" Target="/ppt/slides/slide28.xml" Id="Rca8a2d147e3a4ef5" /><Relationship Type="http://schemas.openxmlformats.org/officeDocument/2006/relationships/slide" Target="/ppt/slides/slide29.xml" Id="Red1524740cd2464e" /><Relationship Type="http://schemas.openxmlformats.org/officeDocument/2006/relationships/slide" Target="/ppt/slides/slide30.xml" Id="Rea49fc27f67f474b" /><Relationship Type="http://schemas.openxmlformats.org/officeDocument/2006/relationships/slide" Target="/ppt/slides/slide31.xml" Id="Rfffd162a7f5c4b82" /><Relationship Type="http://schemas.openxmlformats.org/officeDocument/2006/relationships/slide" Target="/ppt/slides/slide32.xml" Id="R24463f53309949a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cce749f6de6452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54e77ed02264212" /><Relationship Type="http://schemas.openxmlformats.org/officeDocument/2006/relationships/notesMaster" Target="/ppt/notesMasters/notesMaster1.xml" Id="Rf4cfcb7a1398477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e6553599bbd4050" /><Relationship Type="http://schemas.openxmlformats.org/officeDocument/2006/relationships/notesMaster" Target="/ppt/notesMasters/notesMaster1.xml" Id="R06702785ffd7446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52fc046a07d48d1" /><Relationship Type="http://schemas.openxmlformats.org/officeDocument/2006/relationships/notesMaster" Target="/ppt/notesMasters/notesMaster1.xml" Id="R65825e03e5564cd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0114f2655aa4d6c" /><Relationship Type="http://schemas.openxmlformats.org/officeDocument/2006/relationships/notesMaster" Target="/ppt/notesMasters/notesMaster1.xml" Id="R2f7fce3398184ac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dc4f25212f249a6" /><Relationship Type="http://schemas.openxmlformats.org/officeDocument/2006/relationships/notesMaster" Target="/ppt/notesMasters/notesMaster1.xml" Id="Rccfad10c87784d3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b22b63f10434ca6" /><Relationship Type="http://schemas.openxmlformats.org/officeDocument/2006/relationships/notesMaster" Target="/ppt/notesMasters/notesMaster1.xml" Id="R85dca77e7f6f407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87c3556ccba43df" /><Relationship Type="http://schemas.openxmlformats.org/officeDocument/2006/relationships/notesMaster" Target="/ppt/notesMasters/notesMaster1.xml" Id="R7f117ac599f743e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cf7dff2613b4262" /><Relationship Type="http://schemas.openxmlformats.org/officeDocument/2006/relationships/notesMaster" Target="/ppt/notesMasters/notesMaster1.xml" Id="R3d308ec35f2143b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df1b8b739144afd" /><Relationship Type="http://schemas.openxmlformats.org/officeDocument/2006/relationships/notesMaster" Target="/ppt/notesMasters/notesMaster1.xml" Id="R986f0a4ac9e94e5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565d51f25ef481d" /><Relationship Type="http://schemas.openxmlformats.org/officeDocument/2006/relationships/notesMaster" Target="/ppt/notesMasters/notesMaster1.xml" Id="R889c09750273403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ed7f161605648c1" /><Relationship Type="http://schemas.openxmlformats.org/officeDocument/2006/relationships/notesMaster" Target="/ppt/notesMasters/notesMaster1.xml" Id="R9e3a252ddfa24f9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96fad258d4f4cc5" /><Relationship Type="http://schemas.openxmlformats.org/officeDocument/2006/relationships/notesMaster" Target="/ppt/notesMasters/notesMaster1.xml" Id="R026c640a67984b8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b0c8d0d29464cc2" /><Relationship Type="http://schemas.openxmlformats.org/officeDocument/2006/relationships/notesMaster" Target="/ppt/notesMasters/notesMaster1.xml" Id="R5ba039081ac44cd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302e69fd99b4f55" /><Relationship Type="http://schemas.openxmlformats.org/officeDocument/2006/relationships/notesMaster" Target="/ppt/notesMasters/notesMaster1.xml" Id="Rc3853b407ac54ef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01d9fc7ccce4f33" /><Relationship Type="http://schemas.openxmlformats.org/officeDocument/2006/relationships/notesMaster" Target="/ppt/notesMasters/notesMaster1.xml" Id="R7eac955b7e4141ff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0dce246dd280493d" /><Relationship Type="http://schemas.openxmlformats.org/officeDocument/2006/relationships/notesMaster" Target="/ppt/notesMasters/notesMaster1.xml" Id="R499c5697d297405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c5dff95fd1a44a7" /><Relationship Type="http://schemas.openxmlformats.org/officeDocument/2006/relationships/notesMaster" Target="/ppt/notesMasters/notesMaster1.xml" Id="R06edec22df734af4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c3e7d375d4a44fe" /><Relationship Type="http://schemas.openxmlformats.org/officeDocument/2006/relationships/notesMaster" Target="/ppt/notesMasters/notesMaster1.xml" Id="Rbecdf4b172d3455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bcdc427700784fad" /><Relationship Type="http://schemas.openxmlformats.org/officeDocument/2006/relationships/notesMaster" Target="/ppt/notesMasters/notesMaster1.xml" Id="R64510d1b79c34354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034083e063ca448d" /><Relationship Type="http://schemas.openxmlformats.org/officeDocument/2006/relationships/notesMaster" Target="/ppt/notesMasters/notesMaster1.xml" Id="R280947a487ba452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f7ac3dbb1f243cd" /><Relationship Type="http://schemas.openxmlformats.org/officeDocument/2006/relationships/notesMaster" Target="/ppt/notesMasters/notesMaster1.xml" Id="R3a312176cde94239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ca373efa36744e5a" /><Relationship Type="http://schemas.openxmlformats.org/officeDocument/2006/relationships/notesMaster" Target="/ppt/notesMasters/notesMaster1.xml" Id="Ra291afa29e554ae6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ee3091add839475e" /><Relationship Type="http://schemas.openxmlformats.org/officeDocument/2006/relationships/notesMaster" Target="/ppt/notesMasters/notesMaster1.xml" Id="R5737e690b1ab434b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2a8b0345268540de" /><Relationship Type="http://schemas.openxmlformats.org/officeDocument/2006/relationships/notesMaster" Target="/ppt/notesMasters/notesMaster1.xml" Id="R3a63f5f0cf6d4dfa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04e042aae334422d" /><Relationship Type="http://schemas.openxmlformats.org/officeDocument/2006/relationships/notesMaster" Target="/ppt/notesMasters/notesMaster1.xml" Id="Rea36c04743864a88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9c2647fd7a2b4a17" /><Relationship Type="http://schemas.openxmlformats.org/officeDocument/2006/relationships/notesMaster" Target="/ppt/notesMasters/notesMaster1.xml" Id="R15a843db12604ce8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171f3a4dbfb04900" /><Relationship Type="http://schemas.openxmlformats.org/officeDocument/2006/relationships/notesMaster" Target="/ppt/notesMasters/notesMaster1.xml" Id="R52422ccc2dad4f4a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0667f894e02840ef" /><Relationship Type="http://schemas.openxmlformats.org/officeDocument/2006/relationships/notesMaster" Target="/ppt/notesMasters/notesMaster1.xml" Id="Ra1e2909025ac4b7a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881b31b9bf264246" /><Relationship Type="http://schemas.openxmlformats.org/officeDocument/2006/relationships/notesMaster" Target="/ppt/notesMasters/notesMaster1.xml" Id="R9f6a59ba466148a7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e7b13481a4f14ac5" /><Relationship Type="http://schemas.openxmlformats.org/officeDocument/2006/relationships/notesMaster" Target="/ppt/notesMasters/notesMaster1.xml" Id="R84ce094db62e4573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ed85a3015578412e" /><Relationship Type="http://schemas.openxmlformats.org/officeDocument/2006/relationships/notesMaster" Target="/ppt/notesMasters/notesMaster1.xml" Id="Rd56420adf55a4ad0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a0c1efdb0f534d24" /><Relationship Type="http://schemas.openxmlformats.org/officeDocument/2006/relationships/notesMaster" Target="/ppt/notesMasters/notesMaster1.xml" Id="Rb5760162f67b4b4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7e28d9de4bf43e6" /><Relationship Type="http://schemas.openxmlformats.org/officeDocument/2006/relationships/image" Target="/ppt/media/image.png" Id="Receafea5609544de" /><Relationship Type="http://schemas.openxmlformats.org/officeDocument/2006/relationships/image" Target="/ppt/media/image2.png" Id="R0f056ead045e41ae" /><Relationship Type="http://schemas.openxmlformats.org/officeDocument/2006/relationships/image" Target="/ppt/media/image.jpeg" Id="R65af66473bd84e4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67d029eba55438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ceafea5609544de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f056ead045e41a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5af66473bd84e4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7d982426a4440f9" /><Relationship Type="http://schemas.openxmlformats.org/officeDocument/2006/relationships/slideLayout" Target="/ppt/slideLayouts/slideLayout1.xml" Id="R7cc05895783c41b9" /><Relationship Type="http://schemas.openxmlformats.org/officeDocument/2006/relationships/slideLayout" Target="/ppt/slideLayouts/slideLayout2.xml" Id="R5fd8b7c64391420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cc05895783c41b9"/>
    <p:sldLayoutId xmlns:r="http://schemas.openxmlformats.org/officeDocument/2006/relationships" id="2147483650" r:id="R5fd8b7c64391420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3570db847040cd" /><Relationship Type="http://schemas.openxmlformats.org/officeDocument/2006/relationships/notesSlide" Target="/ppt/notesSlides/notesSlide1.xml" Id="R73aa955bcbea4e6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f2c27845224291" /><Relationship Type="http://schemas.openxmlformats.org/officeDocument/2006/relationships/notesSlide" Target="/ppt/notesSlides/notesSlide2.xml" Id="Rbd0bba0f8ccc411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2e1a1e328e41b1" /><Relationship Type="http://schemas.openxmlformats.org/officeDocument/2006/relationships/notesSlide" Target="/ppt/notesSlides/notesSlide3.xml" Id="R27999094ae2945d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d6fb5cf66840c3" /><Relationship Type="http://schemas.openxmlformats.org/officeDocument/2006/relationships/notesSlide" Target="/ppt/notesSlides/notesSlide4.xml" Id="R3b0e5a602e0f4bd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bb2a7cb41b49f8" /><Relationship Type="http://schemas.openxmlformats.org/officeDocument/2006/relationships/notesSlide" Target="/ppt/notesSlides/notesSlide5.xml" Id="R2970d21a6097457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ba6d787e994b4f" /><Relationship Type="http://schemas.openxmlformats.org/officeDocument/2006/relationships/notesSlide" Target="/ppt/notesSlides/notesSlide6.xml" Id="R82ae617a3ec342b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596118d073487c" /><Relationship Type="http://schemas.openxmlformats.org/officeDocument/2006/relationships/notesSlide" Target="/ppt/notesSlides/notesSlide7.xml" Id="R6dac2b86d54e45f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435c287c984028" /><Relationship Type="http://schemas.openxmlformats.org/officeDocument/2006/relationships/notesSlide" Target="/ppt/notesSlides/notesSlide8.xml" Id="R8ec7275b22ec4b4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b35ecf1b60417b" /><Relationship Type="http://schemas.openxmlformats.org/officeDocument/2006/relationships/notesSlide" Target="/ppt/notesSlides/notesSlide9.xml" Id="Rb7dec1c321e942b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dc37d1f80444f2" /><Relationship Type="http://schemas.openxmlformats.org/officeDocument/2006/relationships/notesSlide" Target="/ppt/notesSlides/notesSlide10.xml" Id="Rce10b4a826cc4ce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b9d28b80944cdf" /><Relationship Type="http://schemas.openxmlformats.org/officeDocument/2006/relationships/notesSlide" Target="/ppt/notesSlides/notesSlide11.xml" Id="R97e1eef19496461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0b8eb4323e4d46" /><Relationship Type="http://schemas.openxmlformats.org/officeDocument/2006/relationships/notesSlide" Target="/ppt/notesSlides/notesSlide12.xml" Id="Rc7b69cf280934a0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5cd54db4eb4171" /><Relationship Type="http://schemas.openxmlformats.org/officeDocument/2006/relationships/notesSlide" Target="/ppt/notesSlides/notesSlide13.xml" Id="Rb5e802bc654c4ad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bba5a79eb3446f" /><Relationship Type="http://schemas.openxmlformats.org/officeDocument/2006/relationships/notesSlide" Target="/ppt/notesSlides/notesSlide14.xml" Id="R76ccaf5258dd467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fe076827fd4275" /><Relationship Type="http://schemas.openxmlformats.org/officeDocument/2006/relationships/notesSlide" Target="/ppt/notesSlides/notesSlide15.xml" Id="R0c3b74b579ee42c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002b1d9cce4272" /><Relationship Type="http://schemas.openxmlformats.org/officeDocument/2006/relationships/notesSlide" Target="/ppt/notesSlides/notesSlide16.xml" Id="R74ab88d7487e4e7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01d4278d4049d0" /><Relationship Type="http://schemas.openxmlformats.org/officeDocument/2006/relationships/notesSlide" Target="/ppt/notesSlides/notesSlide17.xml" Id="R5b6795e329ae467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702fc608c14044" /><Relationship Type="http://schemas.openxmlformats.org/officeDocument/2006/relationships/notesSlide" Target="/ppt/notesSlides/notesSlide18.xml" Id="R230468d3bfc14d50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62d6f034c0499b" /><Relationship Type="http://schemas.openxmlformats.org/officeDocument/2006/relationships/notesSlide" Target="/ppt/notesSlides/notesSlide19.xml" Id="Rb88424f3689f462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335a38396e4a88" /><Relationship Type="http://schemas.openxmlformats.org/officeDocument/2006/relationships/notesSlide" Target="/ppt/notesSlides/notesSlide20.xml" Id="Rafa934cf279f49c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4014917ff14045" /><Relationship Type="http://schemas.openxmlformats.org/officeDocument/2006/relationships/notesSlide" Target="/ppt/notesSlides/notesSlide21.xml" Id="Rac8dfd0adb50436b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19e354ec854da7" /><Relationship Type="http://schemas.openxmlformats.org/officeDocument/2006/relationships/notesSlide" Target="/ppt/notesSlides/notesSlide22.xml" Id="R187b386f242148bb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3f1f5ad4684bc2" /><Relationship Type="http://schemas.openxmlformats.org/officeDocument/2006/relationships/notesSlide" Target="/ppt/notesSlides/notesSlide23.xml" Id="R34f5699d1c534c7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9f6e6a4a6f48d2" /><Relationship Type="http://schemas.openxmlformats.org/officeDocument/2006/relationships/notesSlide" Target="/ppt/notesSlides/notesSlide24.xml" Id="Rc544b2e1f9274bb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8e23d3473a4270" /><Relationship Type="http://schemas.openxmlformats.org/officeDocument/2006/relationships/notesSlide" Target="/ppt/notesSlides/notesSlide25.xml" Id="R56b380d94efe4078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55e76f133c4fe1" /><Relationship Type="http://schemas.openxmlformats.org/officeDocument/2006/relationships/notesSlide" Target="/ppt/notesSlides/notesSlide26.xml" Id="R160fc97e79b640b6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4902ed453647cb" /><Relationship Type="http://schemas.openxmlformats.org/officeDocument/2006/relationships/notesSlide" Target="/ppt/notesSlides/notesSlide27.xml" Id="R84d876e283e3430c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7d330a67684e36" /><Relationship Type="http://schemas.openxmlformats.org/officeDocument/2006/relationships/notesSlide" Target="/ppt/notesSlides/notesSlide28.xml" Id="R82999e0830c643ad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dc604910804270" /><Relationship Type="http://schemas.openxmlformats.org/officeDocument/2006/relationships/notesSlide" Target="/ppt/notesSlides/notesSlide29.xml" Id="R7d895d227ae447b6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54972c2aad4460" /><Relationship Type="http://schemas.openxmlformats.org/officeDocument/2006/relationships/notesSlide" Target="/ppt/notesSlides/notesSlide30.xml" Id="R76a45af5601341e6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7d89d3798f49fa" /><Relationship Type="http://schemas.openxmlformats.org/officeDocument/2006/relationships/notesSlide" Target="/ppt/notesSlides/notesSlide31.xml" Id="R93821b8ad02a455e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fccdea7d934c30" /><Relationship Type="http://schemas.openxmlformats.org/officeDocument/2006/relationships/notesSlide" Target="/ppt/notesSlides/notesSlide32.xml" Id="R82d557d130d24eb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哥林多前書第12章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Corinthians 12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12:1  |  1 Corinthians 12:1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弟兄們，論到屬靈的[恩賜]，我不願意你們不明白。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concerning spiritual gifts, brethren, I would not have you ignorant.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12:2  |  1 Corinthians 12:2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你們作外邦人的時候，隨事被牽引，受迷惑，去服事那啞巴偶像，這是你們知道的。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know that ye were Gentiles, carried away unto these dumb idols, even as ye were 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12:3  |  1 Corinthians 12:3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所以我告訴你們，被神的靈感動的，沒有說「耶穌是可咒詛」的；若不是被[聖]靈感動的，也沒有能說「耶穌是主」的。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I give you to understand, that no man speaking by the Spirit of God calleth Jesus accursed: and that no man can say that Jesus is the Lord, but by the Holy Ghost.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12:4  |  1 Corinthians 12:4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恩賜原有分別，[聖]靈卻是一位。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there are diversities of gifts, but the same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12:5  |  1 Corinthians 12:5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職事也有分別，主卻是一位。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are differences of administrations, but the same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12:6  |  1 Corinthians 12:6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功用也有分別，神卻是一位，在眾人裏面運行一切的事。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are diversities of operations, but it is the same God which worketh all in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12:7  |  1 Corinthians 12:7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[聖]靈顯在各人身上，是叫人得益處。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manifestation of the Spirit is given to every man to profit withal.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12:8  |  1 Corinthians 12:8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這人蒙[聖]靈賜他智慧的言語，那人也蒙這位[聖]靈賜他知識的言語，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to one is given by the Spirit the word of wisdom; to another the word of knowledge by the same Spirit;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12:9  |  1 Corinthians 12:9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又有一人蒙這位[聖]靈賜他信心，還有一人蒙這位[聖]靈賜他醫病的恩賜，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another faith by the same Spirit; to another the gifts of healing by the same Spirit;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12:10  |  1 Corinthians 12:10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又叫一人能行異能，又叫一人能作先知，又叫一人能辨別諸靈，又叫一人能說方言，又叫一人能翻方言。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another the working of miracles; to another prophecy; to another discerning of spirits; to another divers kinds of tongues; to another the interpretation of tongues: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12:11  |  1 Corinthians 12:11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這一切都是這位[聖]靈所運行、隨己意分給各人的。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all these worketh that one and the selfsame Spirit, dividing to every man severally as he will.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12:12  |  1 Corinthians 12:12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就如身子是一個，卻有許多肢體；而且肢體雖多，仍是一個身子；基督也是這樣。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as the body is one, and hath many members, and all the members of that one body, being many, are one body: so also is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12:13  |  1 Corinthians 12:13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我們不拘是猶太人，是希臘人，是為奴的，是自主的，都從一位[聖]靈受洗，成了一個身體，飲於一位[聖]靈。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by one Spirit are we all baptized into one body, whether we be Jews or Gentiles, whether we be bond or free; and have been all made to drink into one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12:14  |  1 Corinthians 12:14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身子原不是一個肢體，乃是許多肢體。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body is not one member, but many.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12:15  |  1 Corinthians 12:15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設若腳說：「我不是手，所以不屬乎身子，」它不能因此就不屬乎身子。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 foot shall say, Because I am not the hand, I am not of the body; is it therefore not of the body?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12:16  |  1 Corinthians 12:16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設若耳說：「我不是眼，所以不屬乎身子，」它也不能因此就不屬乎身子。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the ear shall say, Because I am not the eye, I am not of the body; is it therefore not of the body?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12:17  |  1 Corinthians 12:17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若全身是眼，從哪裏聽聲呢？若全身是耳，從哪裏聞味呢？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 whole body were an eye, where were the hearing? If the whole were hearing, where were the smelling?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12:18  |  1 Corinthians 12:18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但如今，神隨自己的意思把肢體俱各安排在身上了。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 hath God set the members every one of them in the body, as it hath pleased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12:19  |  1 Corinthians 12:19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若都是一個肢體，身子在哪裏呢？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they were all one member, where were the body?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12:20  |  1 Corinthians 12:20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但如今肢體是多的，身子卻是一個。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 are they many members, yet but one body.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12:21  |  1 Corinthians 12:21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眼不能對手說：「我用不着你。」頭也不能對腳說：「我用不着你。」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eye cannot say unto the hand, I have no need of thee: nor again the head to the feet, I have no need of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12:22  |  1 Corinthians 12:22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不但如此，身上肢體人以為軟弱的，更是不可少的。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Nay, much more those members of the body, which seem to be more feeble, are necessary: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12:23  |  1 Corinthians 12:23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身上肢體，我們看為不體面的，越發給它加上體面；不俊美的，越發得着俊美。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those members of the body, which we think to be less honourable, upon these we bestow more abundant honour; and our uncomely parts have more abundant comeliness.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12:24  |  1 Corinthians 12:24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我們俊美的肢體，自然用不着裝飾；但神配搭這身子，把加倍的體面給那有缺欠的肢體，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our comely parts have no need: but God hath tempered the body together, having given more abundant honour to that part which lacked: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12:25  |  1 Corinthians 12:25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免得身上分門別類，總要肢體彼此相顧。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there should be no schism in the body; but that the members should have the same care one for another.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12:26  |  1 Corinthians 12:26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若一個肢體受苦，所有的肢體就一同受苦；若一個肢體得榮耀，所有的肢體就一同快樂。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whether one member suffer, all the members suffer with it; or one member be honoured, all the members rejoice with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12:27  |  1 Corinthians 12:27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你們就是基督的身子，並且各自作肢體。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ye are the body of Christ, and members in particular.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12:28  |  1 Corinthians 12:28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神在教會所設立的：第一是使徒，第二是先知，第三是教師，其次是行異能的，再次是得恩賜醫病的，幫助人的，治理事的，說方言的。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God hath set some in the church, first apostles, secondarily prophets, thirdly teachers, after that miracles, then gifts of healings, helps, governments, diversities of tongues.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12:29  |  1 Corinthians 12:29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豈都是使徒嗎？豈都是先知嗎？豈都是教師嗎？豈都是行異能的嗎？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Are all apostles? are all prophets? are all teachers? are all workers of miracles?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12:30  |  1 Corinthians 12:30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豈都是得恩賜醫病的嗎？豈都是說方言的嗎？豈都是翻方言的嗎？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Have all the gifts of healing? do all speak with tongues? do all interpret?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12:31  |  1 Corinthians 12:31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你們要切切地求那更大的恩賜。 我現今把最妙的道指示你們。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covet earnestly the best gifts: and yet shew I unto you a more excellent 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2026-08-26T14:46:22.6260000Z</dcterms:created>
  <dcterms:modified xsi:type="dcterms:W3CDTF">2026-08-26T14:46:22.6270000Z</dcterms:modified>
</coreProperties>
</file>