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5d438f7fe6a4398" /><Relationship Type="http://schemas.openxmlformats.org/officeDocument/2006/relationships/extended-properties" Target="/docProps/app.xml" Id="Rcfef45a51dc04f43" /><Relationship Type="http://schemas.openxmlformats.org/officeDocument/2006/relationships/officeDocument" Target="/ppt/presentation.xml" Id="R030ff427a655444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a460630aa4a44b9"/>
  </p:sldMasterIdLst>
  <p:notesMasterIdLst>
    <p:notesMasterId xmlns:r="http://schemas.openxmlformats.org/officeDocument/2006/relationships" r:id="Rc823b46fd82d4c9b"/>
  </p:notesMasterIdLst>
  <p:sldIdLst>
    <p:sldId xmlns:r="http://schemas.openxmlformats.org/officeDocument/2006/relationships" id="256" r:id="Rfc109b85d46642ac"/>
    <p:sldId xmlns:r="http://schemas.openxmlformats.org/officeDocument/2006/relationships" id="257" r:id="Rd97ffc4081c74ac2"/>
    <p:sldId xmlns:r="http://schemas.openxmlformats.org/officeDocument/2006/relationships" id="258" r:id="Re5e61e122ca84aad"/>
    <p:sldId xmlns:r="http://schemas.openxmlformats.org/officeDocument/2006/relationships" id="259" r:id="R4e7f43be623a4a6d"/>
    <p:sldId xmlns:r="http://schemas.openxmlformats.org/officeDocument/2006/relationships" id="260" r:id="Rebbd8d3811554d1a"/>
    <p:sldId xmlns:r="http://schemas.openxmlformats.org/officeDocument/2006/relationships" id="261" r:id="Rc08ed963c6c94e04"/>
    <p:sldId xmlns:r="http://schemas.openxmlformats.org/officeDocument/2006/relationships" id="262" r:id="Rff0fb8c99357493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a5675b003464b10" /><Relationship Type="http://schemas.openxmlformats.org/officeDocument/2006/relationships/slideMaster" Target="/ppt/slideMasters/slideMaster1.xml" Id="R4a460630aa4a44b9" /><Relationship Type="http://schemas.openxmlformats.org/officeDocument/2006/relationships/notesMaster" Target="/ppt/notesMasters/notesMaster1.xml" Id="Rc823b46fd82d4c9b" /><Relationship Type="http://schemas.openxmlformats.org/officeDocument/2006/relationships/presProps" Target="/ppt/presProps.xml" Id="R59778de9e1f941b6" /><Relationship Type="http://schemas.openxmlformats.org/officeDocument/2006/relationships/tableStyles" Target="/ppt/tableStyles.xml" Id="R8173825fc480423a" /><Relationship Type="http://schemas.openxmlformats.org/officeDocument/2006/relationships/slide" Target="/ppt/slides/slide1.xml" Id="Rfc109b85d46642ac" /><Relationship Type="http://schemas.openxmlformats.org/officeDocument/2006/relationships/slide" Target="/ppt/slides/slide2.xml" Id="Rd97ffc4081c74ac2" /><Relationship Type="http://schemas.openxmlformats.org/officeDocument/2006/relationships/slide" Target="/ppt/slides/slide3.xml" Id="Re5e61e122ca84aad" /><Relationship Type="http://schemas.openxmlformats.org/officeDocument/2006/relationships/slide" Target="/ppt/slides/slide4.xml" Id="R4e7f43be623a4a6d" /><Relationship Type="http://schemas.openxmlformats.org/officeDocument/2006/relationships/slide" Target="/ppt/slides/slide5.xml" Id="Rebbd8d3811554d1a" /><Relationship Type="http://schemas.openxmlformats.org/officeDocument/2006/relationships/slide" Target="/ppt/slides/slide6.xml" Id="Rc08ed963c6c94e04" /><Relationship Type="http://schemas.openxmlformats.org/officeDocument/2006/relationships/slide" Target="/ppt/slides/slide7.xml" Id="Rff0fb8c99357493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b78139cfe11475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65eade55c2c493e" /><Relationship Type="http://schemas.openxmlformats.org/officeDocument/2006/relationships/notesMaster" Target="/ppt/notesMasters/notesMaster1.xml" Id="R9506f1e741fb43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2250fe5a32f4476" /><Relationship Type="http://schemas.openxmlformats.org/officeDocument/2006/relationships/notesMaster" Target="/ppt/notesMasters/notesMaster1.xml" Id="Rb4477c7ac63f4af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39c60baa9944353" /><Relationship Type="http://schemas.openxmlformats.org/officeDocument/2006/relationships/notesMaster" Target="/ppt/notesMasters/notesMaster1.xml" Id="Rc5e38e4d95aa499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468c14f743640c2" /><Relationship Type="http://schemas.openxmlformats.org/officeDocument/2006/relationships/notesMaster" Target="/ppt/notesMasters/notesMaster1.xml" Id="R94d082c1418e4e1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56a67a31c104ec5" /><Relationship Type="http://schemas.openxmlformats.org/officeDocument/2006/relationships/notesMaster" Target="/ppt/notesMasters/notesMaster1.xml" Id="R7b1f74ea7211433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4d78ef226984330" /><Relationship Type="http://schemas.openxmlformats.org/officeDocument/2006/relationships/notesMaster" Target="/ppt/notesMasters/notesMaster1.xml" Id="Rc68db383d4e14bc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9f49fd9768e4e19" /><Relationship Type="http://schemas.openxmlformats.org/officeDocument/2006/relationships/notesMaster" Target="/ppt/notesMasters/notesMaster1.xml" Id="R98b41c314779483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8b4d75a77b4694" /><Relationship Type="http://schemas.openxmlformats.org/officeDocument/2006/relationships/image" Target="/ppt/media/image.png" Id="R9eb20f0ebd654736" /><Relationship Type="http://schemas.openxmlformats.org/officeDocument/2006/relationships/image" Target="/ppt/media/image2.png" Id="Rffdb245768f0401f" /><Relationship Type="http://schemas.openxmlformats.org/officeDocument/2006/relationships/image" Target="/ppt/media/image.jpeg" Id="R457ee59bf561459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4954bbf3b16442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eb20f0ebd65473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fdb245768f0401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7ee59bf561459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d87c1d0b9394805" /><Relationship Type="http://schemas.openxmlformats.org/officeDocument/2006/relationships/slideLayout" Target="/ppt/slideLayouts/slideLayout1.xml" Id="R5d7e0429bffb4e14" /><Relationship Type="http://schemas.openxmlformats.org/officeDocument/2006/relationships/slideLayout" Target="/ppt/slideLayouts/slideLayout2.xml" Id="Rbdea28bdecaa46a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d7e0429bffb4e14"/>
    <p:sldLayoutId xmlns:r="http://schemas.openxmlformats.org/officeDocument/2006/relationships" id="2147483650" r:id="Rbdea28bdecaa46a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3e8507d5d64c28" /><Relationship Type="http://schemas.openxmlformats.org/officeDocument/2006/relationships/notesSlide" Target="/ppt/notesSlides/notesSlide1.xml" Id="R32f0278f9a284d7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c8533c2e3d472b" /><Relationship Type="http://schemas.openxmlformats.org/officeDocument/2006/relationships/notesSlide" Target="/ppt/notesSlides/notesSlide2.xml" Id="R4bc651797789453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da85acb51b4b1f" /><Relationship Type="http://schemas.openxmlformats.org/officeDocument/2006/relationships/notesSlide" Target="/ppt/notesSlides/notesSlide3.xml" Id="R9dc12a345829473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bac0411fc445a3" /><Relationship Type="http://schemas.openxmlformats.org/officeDocument/2006/relationships/notesSlide" Target="/ppt/notesSlides/notesSlide4.xml" Id="R5970bfafd6d8458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ffb41ecd3648dd" /><Relationship Type="http://schemas.openxmlformats.org/officeDocument/2006/relationships/notesSlide" Target="/ppt/notesSlides/notesSlide5.xml" Id="R061a418c7b79462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89939e66564338" /><Relationship Type="http://schemas.openxmlformats.org/officeDocument/2006/relationships/notesSlide" Target="/ppt/notesSlides/notesSlide6.xml" Id="R10b0114230e54d8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876f2019c949e7" /><Relationship Type="http://schemas.openxmlformats.org/officeDocument/2006/relationships/notesSlide" Target="/ppt/notesSlides/notesSlide7.xml" Id="Rcb8b9877024849d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13:1  |  Psalms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 耶和華啊，你忘記我要到幾時呢？要到永遠嗎？ 你掩面不顧我要到幾時呢？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David. How long wilt thou forget me, O LORD? for ever? how long wilt thou hide thy face from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13:2  |  Psalms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我心裏籌算，終日愁苦，要到幾時呢？ 我的仇敵升高壓制我，要到幾時呢？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shall I take counsel in my soul, having sorrow in my heart daily? how long shall mine enemy be exalted over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13:3  |  Psalms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耶和華－我的神啊，求你看顧我，應允我！ 使我眼目光明，免得我沉睡至死；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Consider and hear me, O LORD my God: lighten mine eyes, lest I sleep the sleep of death;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13:4  |  Psalms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免得我的仇敵說：我勝了他； 免得我的敵人在我搖動的時候喜樂。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mine enemy say, I have prevailed against him; and those that trouble me rejoice when I am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13:5  |  Psalms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但我倚靠你的慈愛； 我的心因你的救恩快樂。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have trusted in thy mercy; my heart shall rejoice in thy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13:6  |  Psalms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我要向耶和華歌唱， 因他用厚恩待我。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sing unto the LORD, because he hath dealt bountifully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2026-08-26T10:28:46.9260000Z</dcterms:created>
  <dcterms:modified xsi:type="dcterms:W3CDTF">2026-08-26T10:28:46.9260000Z</dcterms:modified>
</coreProperties>
</file>