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  <Override PartName="/ppt/slides/slide56.xml" ContentType="application/vnd.openxmlformats-officedocument.presentationml.slide+xml"/>
  <Override PartName="/ppt/notesSlides/notesSlide56.xml" ContentType="application/vnd.openxmlformats-officedocument.presentationml.notesSlide+xml"/>
  <Override PartName="/ppt/slides/slide57.xml" ContentType="application/vnd.openxmlformats-officedocument.presentationml.slide+xml"/>
  <Override PartName="/ppt/notesSlides/notesSlide5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a4f4cd708e2401f" /><Relationship Type="http://schemas.openxmlformats.org/officeDocument/2006/relationships/extended-properties" Target="/docProps/app.xml" Id="R53dce3632a9e45d4" /><Relationship Type="http://schemas.openxmlformats.org/officeDocument/2006/relationships/officeDocument" Target="/ppt/presentation.xml" Id="R900f65d96c7343a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4e7d4934e10458f"/>
  </p:sldMasterIdLst>
  <p:notesMasterIdLst>
    <p:notesMasterId xmlns:r="http://schemas.openxmlformats.org/officeDocument/2006/relationships" r:id="R70a5a16861ea4199"/>
  </p:notesMasterIdLst>
  <p:sldIdLst>
    <p:sldId xmlns:r="http://schemas.openxmlformats.org/officeDocument/2006/relationships" id="256" r:id="Rc680f5b463a6494b"/>
    <p:sldId xmlns:r="http://schemas.openxmlformats.org/officeDocument/2006/relationships" id="257" r:id="R901169b8b3de4b68"/>
    <p:sldId xmlns:r="http://schemas.openxmlformats.org/officeDocument/2006/relationships" id="258" r:id="R537e1634b9e64f46"/>
    <p:sldId xmlns:r="http://schemas.openxmlformats.org/officeDocument/2006/relationships" id="259" r:id="R8948fcae92c24d7b"/>
    <p:sldId xmlns:r="http://schemas.openxmlformats.org/officeDocument/2006/relationships" id="260" r:id="Rb7eb9d81d04c4a28"/>
    <p:sldId xmlns:r="http://schemas.openxmlformats.org/officeDocument/2006/relationships" id="261" r:id="R99901d0d47414e18"/>
    <p:sldId xmlns:r="http://schemas.openxmlformats.org/officeDocument/2006/relationships" id="262" r:id="R9babe920a4604f94"/>
    <p:sldId xmlns:r="http://schemas.openxmlformats.org/officeDocument/2006/relationships" id="263" r:id="R8fec925804884683"/>
    <p:sldId xmlns:r="http://schemas.openxmlformats.org/officeDocument/2006/relationships" id="264" r:id="R3dd7e2b9de6d4464"/>
    <p:sldId xmlns:r="http://schemas.openxmlformats.org/officeDocument/2006/relationships" id="265" r:id="Rd002a265421f4e5f"/>
    <p:sldId xmlns:r="http://schemas.openxmlformats.org/officeDocument/2006/relationships" id="266" r:id="Rde6078a37c2f40c1"/>
    <p:sldId xmlns:r="http://schemas.openxmlformats.org/officeDocument/2006/relationships" id="267" r:id="R2d4d5f6dd04c45a6"/>
    <p:sldId xmlns:r="http://schemas.openxmlformats.org/officeDocument/2006/relationships" id="268" r:id="R972e8cd11e5548d6"/>
    <p:sldId xmlns:r="http://schemas.openxmlformats.org/officeDocument/2006/relationships" id="269" r:id="Rd48a462092574622"/>
    <p:sldId xmlns:r="http://schemas.openxmlformats.org/officeDocument/2006/relationships" id="270" r:id="R07cdb29623f84aca"/>
    <p:sldId xmlns:r="http://schemas.openxmlformats.org/officeDocument/2006/relationships" id="271" r:id="R81fd40ad0c8c46a4"/>
    <p:sldId xmlns:r="http://schemas.openxmlformats.org/officeDocument/2006/relationships" id="272" r:id="R8d6d30cfc35a49aa"/>
    <p:sldId xmlns:r="http://schemas.openxmlformats.org/officeDocument/2006/relationships" id="273" r:id="R4eb66ee272444fe5"/>
    <p:sldId xmlns:r="http://schemas.openxmlformats.org/officeDocument/2006/relationships" id="274" r:id="R6b361a48303e4e43"/>
    <p:sldId xmlns:r="http://schemas.openxmlformats.org/officeDocument/2006/relationships" id="275" r:id="R09b8cd02a26b491c"/>
    <p:sldId xmlns:r="http://schemas.openxmlformats.org/officeDocument/2006/relationships" id="276" r:id="Ref079be0b1cb460b"/>
    <p:sldId xmlns:r="http://schemas.openxmlformats.org/officeDocument/2006/relationships" id="277" r:id="Rcca0a52de2f84b06"/>
    <p:sldId xmlns:r="http://schemas.openxmlformats.org/officeDocument/2006/relationships" id="278" r:id="R3c1d14f953694e92"/>
    <p:sldId xmlns:r="http://schemas.openxmlformats.org/officeDocument/2006/relationships" id="279" r:id="R5c22fb2c82ac49fb"/>
    <p:sldId xmlns:r="http://schemas.openxmlformats.org/officeDocument/2006/relationships" id="280" r:id="R2f02e5f421cc4c70"/>
    <p:sldId xmlns:r="http://schemas.openxmlformats.org/officeDocument/2006/relationships" id="281" r:id="Reebfdfc377af4dc2"/>
    <p:sldId xmlns:r="http://schemas.openxmlformats.org/officeDocument/2006/relationships" id="282" r:id="Rd8828e1da50141ab"/>
    <p:sldId xmlns:r="http://schemas.openxmlformats.org/officeDocument/2006/relationships" id="283" r:id="R75e09a7a259c4e6f"/>
    <p:sldId xmlns:r="http://schemas.openxmlformats.org/officeDocument/2006/relationships" id="284" r:id="Rf5c1a877fa174236"/>
    <p:sldId xmlns:r="http://schemas.openxmlformats.org/officeDocument/2006/relationships" id="285" r:id="R7a2978c3ee934c4c"/>
    <p:sldId xmlns:r="http://schemas.openxmlformats.org/officeDocument/2006/relationships" id="286" r:id="R93e539dfb154412c"/>
    <p:sldId xmlns:r="http://schemas.openxmlformats.org/officeDocument/2006/relationships" id="287" r:id="Rbb85591a4cc54b36"/>
    <p:sldId xmlns:r="http://schemas.openxmlformats.org/officeDocument/2006/relationships" id="288" r:id="Rf902dd17958d45d1"/>
    <p:sldId xmlns:r="http://schemas.openxmlformats.org/officeDocument/2006/relationships" id="289" r:id="R2bef7ad9c6064759"/>
    <p:sldId xmlns:r="http://schemas.openxmlformats.org/officeDocument/2006/relationships" id="290" r:id="R19fe8820806c4d83"/>
    <p:sldId xmlns:r="http://schemas.openxmlformats.org/officeDocument/2006/relationships" id="291" r:id="R45b9dc7b0f5140bf"/>
    <p:sldId xmlns:r="http://schemas.openxmlformats.org/officeDocument/2006/relationships" id="292" r:id="R14fb5a47e1c9437e"/>
    <p:sldId xmlns:r="http://schemas.openxmlformats.org/officeDocument/2006/relationships" id="293" r:id="Radcfee37f6144b84"/>
    <p:sldId xmlns:r="http://schemas.openxmlformats.org/officeDocument/2006/relationships" id="294" r:id="Rd8fa4c5724b14682"/>
    <p:sldId xmlns:r="http://schemas.openxmlformats.org/officeDocument/2006/relationships" id="295" r:id="R54e237f718234a32"/>
    <p:sldId xmlns:r="http://schemas.openxmlformats.org/officeDocument/2006/relationships" id="296" r:id="R5044e07cffbc4ff3"/>
    <p:sldId xmlns:r="http://schemas.openxmlformats.org/officeDocument/2006/relationships" id="297" r:id="Rd2b869298d4b4a3d"/>
    <p:sldId xmlns:r="http://schemas.openxmlformats.org/officeDocument/2006/relationships" id="298" r:id="R57b27d0ee5574ca6"/>
    <p:sldId xmlns:r="http://schemas.openxmlformats.org/officeDocument/2006/relationships" id="299" r:id="Re8c837bc7d994a6e"/>
    <p:sldId xmlns:r="http://schemas.openxmlformats.org/officeDocument/2006/relationships" id="300" r:id="R79b79f9ab6234c6c"/>
    <p:sldId xmlns:r="http://schemas.openxmlformats.org/officeDocument/2006/relationships" id="301" r:id="Ra1fa9579da4c4e32"/>
    <p:sldId xmlns:r="http://schemas.openxmlformats.org/officeDocument/2006/relationships" id="302" r:id="Rc37714bb18004085"/>
    <p:sldId xmlns:r="http://schemas.openxmlformats.org/officeDocument/2006/relationships" id="303" r:id="Rc2d3a49c31184c6f"/>
    <p:sldId xmlns:r="http://schemas.openxmlformats.org/officeDocument/2006/relationships" id="304" r:id="R0d36715959b34c5b"/>
    <p:sldId xmlns:r="http://schemas.openxmlformats.org/officeDocument/2006/relationships" id="305" r:id="R15496e0a430847df"/>
    <p:sldId xmlns:r="http://schemas.openxmlformats.org/officeDocument/2006/relationships" id="306" r:id="R7ecbd0d1a74d4e62"/>
    <p:sldId xmlns:r="http://schemas.openxmlformats.org/officeDocument/2006/relationships" id="307" r:id="Rf22c68c56eb94b79"/>
    <p:sldId xmlns:r="http://schemas.openxmlformats.org/officeDocument/2006/relationships" id="308" r:id="R67824e5640394209"/>
    <p:sldId xmlns:r="http://schemas.openxmlformats.org/officeDocument/2006/relationships" id="309" r:id="Re3814fb703ae4fce"/>
    <p:sldId xmlns:r="http://schemas.openxmlformats.org/officeDocument/2006/relationships" id="310" r:id="R5a4fe41f33ee49b8"/>
    <p:sldId xmlns:r="http://schemas.openxmlformats.org/officeDocument/2006/relationships" id="311" r:id="R5bebde1d8fc345e5"/>
    <p:sldId xmlns:r="http://schemas.openxmlformats.org/officeDocument/2006/relationships" id="312" r:id="R503ccdc0dc1248e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2126724eb7042d9" /><Relationship Type="http://schemas.openxmlformats.org/officeDocument/2006/relationships/slideMaster" Target="/ppt/slideMasters/slideMaster1.xml" Id="R04e7d4934e10458f" /><Relationship Type="http://schemas.openxmlformats.org/officeDocument/2006/relationships/notesMaster" Target="/ppt/notesMasters/notesMaster1.xml" Id="R70a5a16861ea4199" /><Relationship Type="http://schemas.openxmlformats.org/officeDocument/2006/relationships/presProps" Target="/ppt/presProps.xml" Id="R601010f9b0374892" /><Relationship Type="http://schemas.openxmlformats.org/officeDocument/2006/relationships/tableStyles" Target="/ppt/tableStyles.xml" Id="Re04069e74a3542d7" /><Relationship Type="http://schemas.openxmlformats.org/officeDocument/2006/relationships/slide" Target="/ppt/slides/slide1.xml" Id="Rc680f5b463a6494b" /><Relationship Type="http://schemas.openxmlformats.org/officeDocument/2006/relationships/slide" Target="/ppt/slides/slide2.xml" Id="R901169b8b3de4b68" /><Relationship Type="http://schemas.openxmlformats.org/officeDocument/2006/relationships/slide" Target="/ppt/slides/slide3.xml" Id="R537e1634b9e64f46" /><Relationship Type="http://schemas.openxmlformats.org/officeDocument/2006/relationships/slide" Target="/ppt/slides/slide4.xml" Id="R8948fcae92c24d7b" /><Relationship Type="http://schemas.openxmlformats.org/officeDocument/2006/relationships/slide" Target="/ppt/slides/slide5.xml" Id="Rb7eb9d81d04c4a28" /><Relationship Type="http://schemas.openxmlformats.org/officeDocument/2006/relationships/slide" Target="/ppt/slides/slide6.xml" Id="R99901d0d47414e18" /><Relationship Type="http://schemas.openxmlformats.org/officeDocument/2006/relationships/slide" Target="/ppt/slides/slide7.xml" Id="R9babe920a4604f94" /><Relationship Type="http://schemas.openxmlformats.org/officeDocument/2006/relationships/slide" Target="/ppt/slides/slide8.xml" Id="R8fec925804884683" /><Relationship Type="http://schemas.openxmlformats.org/officeDocument/2006/relationships/slide" Target="/ppt/slides/slide9.xml" Id="R3dd7e2b9de6d4464" /><Relationship Type="http://schemas.openxmlformats.org/officeDocument/2006/relationships/slide" Target="/ppt/slides/slide10.xml" Id="Rd002a265421f4e5f" /><Relationship Type="http://schemas.openxmlformats.org/officeDocument/2006/relationships/slide" Target="/ppt/slides/slide11.xml" Id="Rde6078a37c2f40c1" /><Relationship Type="http://schemas.openxmlformats.org/officeDocument/2006/relationships/slide" Target="/ppt/slides/slide12.xml" Id="R2d4d5f6dd04c45a6" /><Relationship Type="http://schemas.openxmlformats.org/officeDocument/2006/relationships/slide" Target="/ppt/slides/slide13.xml" Id="R972e8cd11e5548d6" /><Relationship Type="http://schemas.openxmlformats.org/officeDocument/2006/relationships/slide" Target="/ppt/slides/slide14.xml" Id="Rd48a462092574622" /><Relationship Type="http://schemas.openxmlformats.org/officeDocument/2006/relationships/slide" Target="/ppt/slides/slide15.xml" Id="R07cdb29623f84aca" /><Relationship Type="http://schemas.openxmlformats.org/officeDocument/2006/relationships/slide" Target="/ppt/slides/slide16.xml" Id="R81fd40ad0c8c46a4" /><Relationship Type="http://schemas.openxmlformats.org/officeDocument/2006/relationships/slide" Target="/ppt/slides/slide17.xml" Id="R8d6d30cfc35a49aa" /><Relationship Type="http://schemas.openxmlformats.org/officeDocument/2006/relationships/slide" Target="/ppt/slides/slide18.xml" Id="R4eb66ee272444fe5" /><Relationship Type="http://schemas.openxmlformats.org/officeDocument/2006/relationships/slide" Target="/ppt/slides/slide19.xml" Id="R6b361a48303e4e43" /><Relationship Type="http://schemas.openxmlformats.org/officeDocument/2006/relationships/slide" Target="/ppt/slides/slide20.xml" Id="R09b8cd02a26b491c" /><Relationship Type="http://schemas.openxmlformats.org/officeDocument/2006/relationships/slide" Target="/ppt/slides/slide21.xml" Id="Ref079be0b1cb460b" /><Relationship Type="http://schemas.openxmlformats.org/officeDocument/2006/relationships/slide" Target="/ppt/slides/slide22.xml" Id="Rcca0a52de2f84b06" /><Relationship Type="http://schemas.openxmlformats.org/officeDocument/2006/relationships/slide" Target="/ppt/slides/slide23.xml" Id="R3c1d14f953694e92" /><Relationship Type="http://schemas.openxmlformats.org/officeDocument/2006/relationships/slide" Target="/ppt/slides/slide24.xml" Id="R5c22fb2c82ac49fb" /><Relationship Type="http://schemas.openxmlformats.org/officeDocument/2006/relationships/slide" Target="/ppt/slides/slide25.xml" Id="R2f02e5f421cc4c70" /><Relationship Type="http://schemas.openxmlformats.org/officeDocument/2006/relationships/slide" Target="/ppt/slides/slide26.xml" Id="Reebfdfc377af4dc2" /><Relationship Type="http://schemas.openxmlformats.org/officeDocument/2006/relationships/slide" Target="/ppt/slides/slide27.xml" Id="Rd8828e1da50141ab" /><Relationship Type="http://schemas.openxmlformats.org/officeDocument/2006/relationships/slide" Target="/ppt/slides/slide28.xml" Id="R75e09a7a259c4e6f" /><Relationship Type="http://schemas.openxmlformats.org/officeDocument/2006/relationships/slide" Target="/ppt/slides/slide29.xml" Id="Rf5c1a877fa174236" /><Relationship Type="http://schemas.openxmlformats.org/officeDocument/2006/relationships/slide" Target="/ppt/slides/slide30.xml" Id="R7a2978c3ee934c4c" /><Relationship Type="http://schemas.openxmlformats.org/officeDocument/2006/relationships/slide" Target="/ppt/slides/slide31.xml" Id="R93e539dfb154412c" /><Relationship Type="http://schemas.openxmlformats.org/officeDocument/2006/relationships/slide" Target="/ppt/slides/slide32.xml" Id="Rbb85591a4cc54b36" /><Relationship Type="http://schemas.openxmlformats.org/officeDocument/2006/relationships/slide" Target="/ppt/slides/slide33.xml" Id="Rf902dd17958d45d1" /><Relationship Type="http://schemas.openxmlformats.org/officeDocument/2006/relationships/slide" Target="/ppt/slides/slide34.xml" Id="R2bef7ad9c6064759" /><Relationship Type="http://schemas.openxmlformats.org/officeDocument/2006/relationships/slide" Target="/ppt/slides/slide35.xml" Id="R19fe8820806c4d83" /><Relationship Type="http://schemas.openxmlformats.org/officeDocument/2006/relationships/slide" Target="/ppt/slides/slide36.xml" Id="R45b9dc7b0f5140bf" /><Relationship Type="http://schemas.openxmlformats.org/officeDocument/2006/relationships/slide" Target="/ppt/slides/slide37.xml" Id="R14fb5a47e1c9437e" /><Relationship Type="http://schemas.openxmlformats.org/officeDocument/2006/relationships/slide" Target="/ppt/slides/slide38.xml" Id="Radcfee37f6144b84" /><Relationship Type="http://schemas.openxmlformats.org/officeDocument/2006/relationships/slide" Target="/ppt/slides/slide39.xml" Id="Rd8fa4c5724b14682" /><Relationship Type="http://schemas.openxmlformats.org/officeDocument/2006/relationships/slide" Target="/ppt/slides/slide40.xml" Id="R54e237f718234a32" /><Relationship Type="http://schemas.openxmlformats.org/officeDocument/2006/relationships/slide" Target="/ppt/slides/slide41.xml" Id="R5044e07cffbc4ff3" /><Relationship Type="http://schemas.openxmlformats.org/officeDocument/2006/relationships/slide" Target="/ppt/slides/slide42.xml" Id="Rd2b869298d4b4a3d" /><Relationship Type="http://schemas.openxmlformats.org/officeDocument/2006/relationships/slide" Target="/ppt/slides/slide43.xml" Id="R57b27d0ee5574ca6" /><Relationship Type="http://schemas.openxmlformats.org/officeDocument/2006/relationships/slide" Target="/ppt/slides/slide44.xml" Id="Re8c837bc7d994a6e" /><Relationship Type="http://schemas.openxmlformats.org/officeDocument/2006/relationships/slide" Target="/ppt/slides/slide45.xml" Id="R79b79f9ab6234c6c" /><Relationship Type="http://schemas.openxmlformats.org/officeDocument/2006/relationships/slide" Target="/ppt/slides/slide46.xml" Id="Ra1fa9579da4c4e32" /><Relationship Type="http://schemas.openxmlformats.org/officeDocument/2006/relationships/slide" Target="/ppt/slides/slide47.xml" Id="Rc37714bb18004085" /><Relationship Type="http://schemas.openxmlformats.org/officeDocument/2006/relationships/slide" Target="/ppt/slides/slide48.xml" Id="Rc2d3a49c31184c6f" /><Relationship Type="http://schemas.openxmlformats.org/officeDocument/2006/relationships/slide" Target="/ppt/slides/slide49.xml" Id="R0d36715959b34c5b" /><Relationship Type="http://schemas.openxmlformats.org/officeDocument/2006/relationships/slide" Target="/ppt/slides/slide50.xml" Id="R15496e0a430847df" /><Relationship Type="http://schemas.openxmlformats.org/officeDocument/2006/relationships/slide" Target="/ppt/slides/slide51.xml" Id="R7ecbd0d1a74d4e62" /><Relationship Type="http://schemas.openxmlformats.org/officeDocument/2006/relationships/slide" Target="/ppt/slides/slide52.xml" Id="Rf22c68c56eb94b79" /><Relationship Type="http://schemas.openxmlformats.org/officeDocument/2006/relationships/slide" Target="/ppt/slides/slide53.xml" Id="R67824e5640394209" /><Relationship Type="http://schemas.openxmlformats.org/officeDocument/2006/relationships/slide" Target="/ppt/slides/slide54.xml" Id="Re3814fb703ae4fce" /><Relationship Type="http://schemas.openxmlformats.org/officeDocument/2006/relationships/slide" Target="/ppt/slides/slide55.xml" Id="R5a4fe41f33ee49b8" /><Relationship Type="http://schemas.openxmlformats.org/officeDocument/2006/relationships/slide" Target="/ppt/slides/slide56.xml" Id="R5bebde1d8fc345e5" /><Relationship Type="http://schemas.openxmlformats.org/officeDocument/2006/relationships/slide" Target="/ppt/slides/slide57.xml" Id="R503ccdc0dc1248e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0e409adafa04cd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9c606fe6cbc4e50" /><Relationship Type="http://schemas.openxmlformats.org/officeDocument/2006/relationships/notesMaster" Target="/ppt/notesMasters/notesMaster1.xml" Id="R4501bd142199452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9f00e2f807a4e63" /><Relationship Type="http://schemas.openxmlformats.org/officeDocument/2006/relationships/notesMaster" Target="/ppt/notesMasters/notesMaster1.xml" Id="Ra9fdfcd91fb5418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3fd7910f85242c2" /><Relationship Type="http://schemas.openxmlformats.org/officeDocument/2006/relationships/notesMaster" Target="/ppt/notesMasters/notesMaster1.xml" Id="Rfcfccc92c1a44a3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d6c82db8ebe4110" /><Relationship Type="http://schemas.openxmlformats.org/officeDocument/2006/relationships/notesMaster" Target="/ppt/notesMasters/notesMaster1.xml" Id="R604c353a946b4fa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0119b257708427d" /><Relationship Type="http://schemas.openxmlformats.org/officeDocument/2006/relationships/notesMaster" Target="/ppt/notesMasters/notesMaster1.xml" Id="R49781a5a9524461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dd010e19911471f" /><Relationship Type="http://schemas.openxmlformats.org/officeDocument/2006/relationships/notesMaster" Target="/ppt/notesMasters/notesMaster1.xml" Id="Rd4591f2068a84f9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982a456b91148cf" /><Relationship Type="http://schemas.openxmlformats.org/officeDocument/2006/relationships/notesMaster" Target="/ppt/notesMasters/notesMaster1.xml" Id="R7d45b361b5f746b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81304b7d9d34387" /><Relationship Type="http://schemas.openxmlformats.org/officeDocument/2006/relationships/notesMaster" Target="/ppt/notesMasters/notesMaster1.xml" Id="R99272e55affd484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95002b9eef3421a" /><Relationship Type="http://schemas.openxmlformats.org/officeDocument/2006/relationships/notesMaster" Target="/ppt/notesMasters/notesMaster1.xml" Id="R8cbf6604645a448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6583bb152734185" /><Relationship Type="http://schemas.openxmlformats.org/officeDocument/2006/relationships/notesMaster" Target="/ppt/notesMasters/notesMaster1.xml" Id="R681a4a81b6c24b0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a06229271ac42d0" /><Relationship Type="http://schemas.openxmlformats.org/officeDocument/2006/relationships/notesMaster" Target="/ppt/notesMasters/notesMaster1.xml" Id="Rd655355b5430416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350e512830e468a" /><Relationship Type="http://schemas.openxmlformats.org/officeDocument/2006/relationships/notesMaster" Target="/ppt/notesMasters/notesMaster1.xml" Id="R60e6f76fce454a8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dcba0c381804a12" /><Relationship Type="http://schemas.openxmlformats.org/officeDocument/2006/relationships/notesMaster" Target="/ppt/notesMasters/notesMaster1.xml" Id="R4e7241cc2b7e474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f15e3761f41442a" /><Relationship Type="http://schemas.openxmlformats.org/officeDocument/2006/relationships/notesMaster" Target="/ppt/notesMasters/notesMaster1.xml" Id="R6ab8bd5da574419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3d9dd36af124c02" /><Relationship Type="http://schemas.openxmlformats.org/officeDocument/2006/relationships/notesMaster" Target="/ppt/notesMasters/notesMaster1.xml" Id="Rb1b87b9420c94f5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ea8cce74aced499b" /><Relationship Type="http://schemas.openxmlformats.org/officeDocument/2006/relationships/notesMaster" Target="/ppt/notesMasters/notesMaster1.xml" Id="R58c8b2c21d20440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0ac8bf1a02b4882" /><Relationship Type="http://schemas.openxmlformats.org/officeDocument/2006/relationships/notesMaster" Target="/ppt/notesMasters/notesMaster1.xml" Id="R76f130d92b1f47f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e250b9de7e84170" /><Relationship Type="http://schemas.openxmlformats.org/officeDocument/2006/relationships/notesMaster" Target="/ppt/notesMasters/notesMaster1.xml" Id="Rfb20af5e130f4c0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a8522d5755b4a53" /><Relationship Type="http://schemas.openxmlformats.org/officeDocument/2006/relationships/notesMaster" Target="/ppt/notesMasters/notesMaster1.xml" Id="R19575a3271c8417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152c82bdde54b8e" /><Relationship Type="http://schemas.openxmlformats.org/officeDocument/2006/relationships/notesMaster" Target="/ppt/notesMasters/notesMaster1.xml" Id="R46fad02e432a469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507a75b14564bd6" /><Relationship Type="http://schemas.openxmlformats.org/officeDocument/2006/relationships/notesMaster" Target="/ppt/notesMasters/notesMaster1.xml" Id="Rfee3c3fe62924b12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2c6bc22d3f1428e" /><Relationship Type="http://schemas.openxmlformats.org/officeDocument/2006/relationships/notesMaster" Target="/ppt/notesMasters/notesMaster1.xml" Id="R9b98e48dc9734725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2dec9c3f52045fa" /><Relationship Type="http://schemas.openxmlformats.org/officeDocument/2006/relationships/notesMaster" Target="/ppt/notesMasters/notesMaster1.xml" Id="R267096a6c6b7415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680a767fee04c34" /><Relationship Type="http://schemas.openxmlformats.org/officeDocument/2006/relationships/notesMaster" Target="/ppt/notesMasters/notesMaster1.xml" Id="R326578c7b7f5492d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67ab08ab9563451d" /><Relationship Type="http://schemas.openxmlformats.org/officeDocument/2006/relationships/notesMaster" Target="/ppt/notesMasters/notesMaster1.xml" Id="Rf10f88405aeb413c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eb03a3ff8a544ad" /><Relationship Type="http://schemas.openxmlformats.org/officeDocument/2006/relationships/notesMaster" Target="/ppt/notesMasters/notesMaster1.xml" Id="R190ab6afa34841c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f5f4987ba3e544c1" /><Relationship Type="http://schemas.openxmlformats.org/officeDocument/2006/relationships/notesMaster" Target="/ppt/notesMasters/notesMaster1.xml" Id="R4a64bdd70c7a42d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2ad5c9358a7045bb" /><Relationship Type="http://schemas.openxmlformats.org/officeDocument/2006/relationships/notesMaster" Target="/ppt/notesMasters/notesMaster1.xml" Id="R5b9027e4d03145a8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0c27e2cf034e4f56" /><Relationship Type="http://schemas.openxmlformats.org/officeDocument/2006/relationships/notesMaster" Target="/ppt/notesMasters/notesMaster1.xml" Id="R41d2a26143ce4ac3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94a9d11531e34c30" /><Relationship Type="http://schemas.openxmlformats.org/officeDocument/2006/relationships/notesMaster" Target="/ppt/notesMasters/notesMaster1.xml" Id="Raf538bd72ebb4740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da168223b2d141ef" /><Relationship Type="http://schemas.openxmlformats.org/officeDocument/2006/relationships/notesMaster" Target="/ppt/notesMasters/notesMaster1.xml" Id="R62d31f5254134704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b476095ea9c54ef3" /><Relationship Type="http://schemas.openxmlformats.org/officeDocument/2006/relationships/notesMaster" Target="/ppt/notesMasters/notesMaster1.xml" Id="R5ee113c225374701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a3faa4fb7f4c4aed" /><Relationship Type="http://schemas.openxmlformats.org/officeDocument/2006/relationships/notesMaster" Target="/ppt/notesMasters/notesMaster1.xml" Id="R4006ea20c7774dd4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32518707049547f2" /><Relationship Type="http://schemas.openxmlformats.org/officeDocument/2006/relationships/notesMaster" Target="/ppt/notesMasters/notesMaster1.xml" Id="R0a2b6a1ec499438f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1de051ec2b284a12" /><Relationship Type="http://schemas.openxmlformats.org/officeDocument/2006/relationships/notesMaster" Target="/ppt/notesMasters/notesMaster1.xml" Id="R5fec028311ef4c0d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4c8d8d2631da4371" /><Relationship Type="http://schemas.openxmlformats.org/officeDocument/2006/relationships/notesMaster" Target="/ppt/notesMasters/notesMaster1.xml" Id="R80a39f0d7c174d97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8a21c48a505e45bc" /><Relationship Type="http://schemas.openxmlformats.org/officeDocument/2006/relationships/notesMaster" Target="/ppt/notesMasters/notesMaster1.xml" Id="R9ab1948abe5a4dd0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cfb8af9de9f14865" /><Relationship Type="http://schemas.openxmlformats.org/officeDocument/2006/relationships/notesMaster" Target="/ppt/notesMasters/notesMaster1.xml" Id="R35dad25579504e51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299c6110426242f4" /><Relationship Type="http://schemas.openxmlformats.org/officeDocument/2006/relationships/notesMaster" Target="/ppt/notesMasters/notesMaster1.xml" Id="R49011754bf554b61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d3add058609148b1" /><Relationship Type="http://schemas.openxmlformats.org/officeDocument/2006/relationships/notesMaster" Target="/ppt/notesMasters/notesMaster1.xml" Id="R24b75dbcb066416c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0d69848140f64bbe" /><Relationship Type="http://schemas.openxmlformats.org/officeDocument/2006/relationships/notesMaster" Target="/ppt/notesMasters/notesMaster1.xml" Id="Rcbb1c251353b4124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ec73086400354e1d" /><Relationship Type="http://schemas.openxmlformats.org/officeDocument/2006/relationships/notesMaster" Target="/ppt/notesMasters/notesMaster1.xml" Id="R912af5c2985f4a33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400d901b24504efe" /><Relationship Type="http://schemas.openxmlformats.org/officeDocument/2006/relationships/notesMaster" Target="/ppt/notesMasters/notesMaster1.xml" Id="R4e91314358694eb3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ddc8d217809d44fe" /><Relationship Type="http://schemas.openxmlformats.org/officeDocument/2006/relationships/notesMaster" Target="/ppt/notesMasters/notesMaster1.xml" Id="R31b7dd3c456a445d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69f8775d15834e53" /><Relationship Type="http://schemas.openxmlformats.org/officeDocument/2006/relationships/notesMaster" Target="/ppt/notesMasters/notesMaster1.xml" Id="R0b353fd7d8f144bc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3612a054dd7f4cb3" /><Relationship Type="http://schemas.openxmlformats.org/officeDocument/2006/relationships/notesMaster" Target="/ppt/notesMasters/notesMaster1.xml" Id="Ra66a220b18204db0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c0fc13928d5b44b0" /><Relationship Type="http://schemas.openxmlformats.org/officeDocument/2006/relationships/notesMaster" Target="/ppt/notesMasters/notesMaster1.xml" Id="R5f5d110349e74ac7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82b45af4422d413b" /><Relationship Type="http://schemas.openxmlformats.org/officeDocument/2006/relationships/notesMaster" Target="/ppt/notesMasters/notesMaster1.xml" Id="R166bb5a5cf9a45dc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0be1f727a3c849f5" /><Relationship Type="http://schemas.openxmlformats.org/officeDocument/2006/relationships/notesMaster" Target="/ppt/notesMasters/notesMaster1.xml" Id="R68af6dc656e947c1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f0adb4df9d4247fa" /><Relationship Type="http://schemas.openxmlformats.org/officeDocument/2006/relationships/notesMaster" Target="/ppt/notesMasters/notesMaster1.xml" Id="R8da5132c69e0453e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8eaec6e720b1433f" /><Relationship Type="http://schemas.openxmlformats.org/officeDocument/2006/relationships/notesMaster" Target="/ppt/notesMasters/notesMaster1.xml" Id="R664c9d5439d94810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40e8be3186ff42f8" /><Relationship Type="http://schemas.openxmlformats.org/officeDocument/2006/relationships/notesMaster" Target="/ppt/notesMasters/notesMaster1.xml" Id="Ra151a12e3b7349bb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0294248471d547b9" /><Relationship Type="http://schemas.openxmlformats.org/officeDocument/2006/relationships/notesMaster" Target="/ppt/notesMasters/notesMaster1.xml" Id="Rd8b2dcd29d844f5e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d7af94b1119248b1" /><Relationship Type="http://schemas.openxmlformats.org/officeDocument/2006/relationships/notesMaster" Target="/ppt/notesMasters/notesMaster1.xml" Id="R5164ac2fccf34c1a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a00b293f23da4fd3" /><Relationship Type="http://schemas.openxmlformats.org/officeDocument/2006/relationships/notesMaster" Target="/ppt/notesMasters/notesMaster1.xml" Id="R45f0251dc47740f7" /></Relationships>
</file>

<file path=ppt/notesSlides/_rels/notesSlide56.xml.rels>&#65279;<?xml version="1.0" encoding="utf-8"?><Relationships xmlns="http://schemas.openxmlformats.org/package/2006/relationships"><Relationship Type="http://schemas.openxmlformats.org/officeDocument/2006/relationships/slide" Target="/ppt/slides/slide56.xml" Id="Rf0fad6b00e824747" /><Relationship Type="http://schemas.openxmlformats.org/officeDocument/2006/relationships/notesMaster" Target="/ppt/notesMasters/notesMaster1.xml" Id="R7025473026a8433a" /></Relationships>
</file>

<file path=ppt/notesSlides/_rels/notesSlide57.xml.rels>&#65279;<?xml version="1.0" encoding="utf-8"?><Relationships xmlns="http://schemas.openxmlformats.org/package/2006/relationships"><Relationship Type="http://schemas.openxmlformats.org/officeDocument/2006/relationships/slide" Target="/ppt/slides/slide57.xml" Id="Rfab0a54b013d478a" /><Relationship Type="http://schemas.openxmlformats.org/officeDocument/2006/relationships/notesMaster" Target="/ppt/notesMasters/notesMaster1.xml" Id="Re69f88c230404c4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d17e4b871734b3b" /><Relationship Type="http://schemas.openxmlformats.org/officeDocument/2006/relationships/image" Target="/ppt/media/image.png" Id="R5fbbb0df858847e3" /><Relationship Type="http://schemas.openxmlformats.org/officeDocument/2006/relationships/image" Target="/ppt/media/image2.png" Id="R835accc7bca84b97" /><Relationship Type="http://schemas.openxmlformats.org/officeDocument/2006/relationships/image" Target="/ppt/media/image.jpeg" Id="R967acb7449a9496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e51536d8ea0477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fbbb0df858847e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35accc7bca84b9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7acb7449a9496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0b2faba22264db8" /><Relationship Type="http://schemas.openxmlformats.org/officeDocument/2006/relationships/slideLayout" Target="/ppt/slideLayouts/slideLayout1.xml" Id="Rd6de5fda8be94d69" /><Relationship Type="http://schemas.openxmlformats.org/officeDocument/2006/relationships/slideLayout" Target="/ppt/slideLayouts/slideLayout2.xml" Id="R5a86c6add37e4d8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6de5fda8be94d69"/>
    <p:sldLayoutId xmlns:r="http://schemas.openxmlformats.org/officeDocument/2006/relationships" id="2147483650" r:id="R5a86c6add37e4d8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8e7a4065214176" /><Relationship Type="http://schemas.openxmlformats.org/officeDocument/2006/relationships/notesSlide" Target="/ppt/notesSlides/notesSlide1.xml" Id="R38f34622873b4ab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0feb9e4bf54a5f" /><Relationship Type="http://schemas.openxmlformats.org/officeDocument/2006/relationships/notesSlide" Target="/ppt/notesSlides/notesSlide2.xml" Id="R9d570087b79e4cb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5087295fdc4e2f" /><Relationship Type="http://schemas.openxmlformats.org/officeDocument/2006/relationships/notesSlide" Target="/ppt/notesSlides/notesSlide3.xml" Id="R840544524fba4ed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e5a65dd4e24e27" /><Relationship Type="http://schemas.openxmlformats.org/officeDocument/2006/relationships/notesSlide" Target="/ppt/notesSlides/notesSlide4.xml" Id="R3198046dc5fa47d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1e5f79bbef4bd6" /><Relationship Type="http://schemas.openxmlformats.org/officeDocument/2006/relationships/notesSlide" Target="/ppt/notesSlides/notesSlide5.xml" Id="R7e42efed714a4c3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d52c67a90644d6" /><Relationship Type="http://schemas.openxmlformats.org/officeDocument/2006/relationships/notesSlide" Target="/ppt/notesSlides/notesSlide6.xml" Id="Ra632072844f04cc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a4319f67714100" /><Relationship Type="http://schemas.openxmlformats.org/officeDocument/2006/relationships/notesSlide" Target="/ppt/notesSlides/notesSlide7.xml" Id="Rb134fb05bb464fc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3d15bc2bef451b" /><Relationship Type="http://schemas.openxmlformats.org/officeDocument/2006/relationships/notesSlide" Target="/ppt/notesSlides/notesSlide8.xml" Id="Rae3561724bb243b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4c940679ab4fa2" /><Relationship Type="http://schemas.openxmlformats.org/officeDocument/2006/relationships/notesSlide" Target="/ppt/notesSlides/notesSlide9.xml" Id="R78997ffbca6f4fd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511c71b0b642ec" /><Relationship Type="http://schemas.openxmlformats.org/officeDocument/2006/relationships/notesSlide" Target="/ppt/notesSlides/notesSlide10.xml" Id="Rd6635b27c2f84e2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54331a1ead4c37" /><Relationship Type="http://schemas.openxmlformats.org/officeDocument/2006/relationships/notesSlide" Target="/ppt/notesSlides/notesSlide11.xml" Id="R04cacec0da2640e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b00dbaaedb4ba7" /><Relationship Type="http://schemas.openxmlformats.org/officeDocument/2006/relationships/notesSlide" Target="/ppt/notesSlides/notesSlide12.xml" Id="Rd2d828db7c2e424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8ba2ffc6234335" /><Relationship Type="http://schemas.openxmlformats.org/officeDocument/2006/relationships/notesSlide" Target="/ppt/notesSlides/notesSlide13.xml" Id="R0fbd8c6457e0410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fdd8b668f34ccb" /><Relationship Type="http://schemas.openxmlformats.org/officeDocument/2006/relationships/notesSlide" Target="/ppt/notesSlides/notesSlide14.xml" Id="Rffa368a634044fc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f6ce3ba2b44c5c" /><Relationship Type="http://schemas.openxmlformats.org/officeDocument/2006/relationships/notesSlide" Target="/ppt/notesSlides/notesSlide15.xml" Id="R3b222b6e0cc14d4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59f42ccdd04209" /><Relationship Type="http://schemas.openxmlformats.org/officeDocument/2006/relationships/notesSlide" Target="/ppt/notesSlides/notesSlide16.xml" Id="Rdd88f07b63b24fa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f6aa7e92134935" /><Relationship Type="http://schemas.openxmlformats.org/officeDocument/2006/relationships/notesSlide" Target="/ppt/notesSlides/notesSlide17.xml" Id="R049c9fa09b044c7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8e72a76d5d42ad" /><Relationship Type="http://schemas.openxmlformats.org/officeDocument/2006/relationships/notesSlide" Target="/ppt/notesSlides/notesSlide18.xml" Id="R57519060e4e14c0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13283576f3403c" /><Relationship Type="http://schemas.openxmlformats.org/officeDocument/2006/relationships/notesSlide" Target="/ppt/notesSlides/notesSlide19.xml" Id="Rc375e0734f95471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789ef1e0244225" /><Relationship Type="http://schemas.openxmlformats.org/officeDocument/2006/relationships/notesSlide" Target="/ppt/notesSlides/notesSlide20.xml" Id="Rcccfdd1c7a6f447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a0efa82c504761" /><Relationship Type="http://schemas.openxmlformats.org/officeDocument/2006/relationships/notesSlide" Target="/ppt/notesSlides/notesSlide21.xml" Id="Rc0377ac691ed4815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04eccc5a78443d" /><Relationship Type="http://schemas.openxmlformats.org/officeDocument/2006/relationships/notesSlide" Target="/ppt/notesSlides/notesSlide22.xml" Id="R3ea340755444402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a58eb5c04c4e2b" /><Relationship Type="http://schemas.openxmlformats.org/officeDocument/2006/relationships/notesSlide" Target="/ppt/notesSlides/notesSlide23.xml" Id="R26f12732e169495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f0900e4ae1439c" /><Relationship Type="http://schemas.openxmlformats.org/officeDocument/2006/relationships/notesSlide" Target="/ppt/notesSlides/notesSlide24.xml" Id="R0f3f061d342c48d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b056ecc31646b5" /><Relationship Type="http://schemas.openxmlformats.org/officeDocument/2006/relationships/notesSlide" Target="/ppt/notesSlides/notesSlide25.xml" Id="Rdcf1547bcbbc41a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9ac584d1984bd4" /><Relationship Type="http://schemas.openxmlformats.org/officeDocument/2006/relationships/notesSlide" Target="/ppt/notesSlides/notesSlide26.xml" Id="R5bf55dce2343459c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a9ba02606a4d01" /><Relationship Type="http://schemas.openxmlformats.org/officeDocument/2006/relationships/notesSlide" Target="/ppt/notesSlides/notesSlide27.xml" Id="Rcd9adb561b2840f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84403b7f644d61" /><Relationship Type="http://schemas.openxmlformats.org/officeDocument/2006/relationships/notesSlide" Target="/ppt/notesSlides/notesSlide28.xml" Id="Rc09345ca150446c5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00ad42b31148ea" /><Relationship Type="http://schemas.openxmlformats.org/officeDocument/2006/relationships/notesSlide" Target="/ppt/notesSlides/notesSlide29.xml" Id="Rc9863ad7f3b94f1f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dd08e59119407b" /><Relationship Type="http://schemas.openxmlformats.org/officeDocument/2006/relationships/notesSlide" Target="/ppt/notesSlides/notesSlide30.xml" Id="R9f90358558754ef7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92828beee54217" /><Relationship Type="http://schemas.openxmlformats.org/officeDocument/2006/relationships/notesSlide" Target="/ppt/notesSlides/notesSlide31.xml" Id="R41fc90271b204f38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a8d285a2374957" /><Relationship Type="http://schemas.openxmlformats.org/officeDocument/2006/relationships/notesSlide" Target="/ppt/notesSlides/notesSlide32.xml" Id="R9992ad96532d4f90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f5f07417c144ae" /><Relationship Type="http://schemas.openxmlformats.org/officeDocument/2006/relationships/notesSlide" Target="/ppt/notesSlides/notesSlide33.xml" Id="Recc33a3ba6ac4de2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e3c297c9654a3c" /><Relationship Type="http://schemas.openxmlformats.org/officeDocument/2006/relationships/notesSlide" Target="/ppt/notesSlides/notesSlide34.xml" Id="R33085b62591842ab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7819f2935a4fa5" /><Relationship Type="http://schemas.openxmlformats.org/officeDocument/2006/relationships/notesSlide" Target="/ppt/notesSlides/notesSlide35.xml" Id="R2b33185d37a34c94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b8eb9a2cd14780" /><Relationship Type="http://schemas.openxmlformats.org/officeDocument/2006/relationships/notesSlide" Target="/ppt/notesSlides/notesSlide36.xml" Id="Ra7efb675086d4ca4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f2c4fc784e458f" /><Relationship Type="http://schemas.openxmlformats.org/officeDocument/2006/relationships/notesSlide" Target="/ppt/notesSlides/notesSlide37.xml" Id="Rfcf0bee6bfec4291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2260e7d78c45b3" /><Relationship Type="http://schemas.openxmlformats.org/officeDocument/2006/relationships/notesSlide" Target="/ppt/notesSlides/notesSlide38.xml" Id="R27b2ca07f51543c6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0977b5c7f54dd5" /><Relationship Type="http://schemas.openxmlformats.org/officeDocument/2006/relationships/notesSlide" Target="/ppt/notesSlides/notesSlide39.xml" Id="Rd0ebaa6526d0459b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b66d8875ca438c" /><Relationship Type="http://schemas.openxmlformats.org/officeDocument/2006/relationships/notesSlide" Target="/ppt/notesSlides/notesSlide40.xml" Id="R065dadb9dd31471f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f111af7a19409d" /><Relationship Type="http://schemas.openxmlformats.org/officeDocument/2006/relationships/notesSlide" Target="/ppt/notesSlides/notesSlide41.xml" Id="Rf95f5ae6630340ed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a26e093f7b4cca" /><Relationship Type="http://schemas.openxmlformats.org/officeDocument/2006/relationships/notesSlide" Target="/ppt/notesSlides/notesSlide42.xml" Id="Rc239121593474dbf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3bcac4a34a4cd5" /><Relationship Type="http://schemas.openxmlformats.org/officeDocument/2006/relationships/notesSlide" Target="/ppt/notesSlides/notesSlide43.xml" Id="Re64140d666a94844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b574a6474d480e" /><Relationship Type="http://schemas.openxmlformats.org/officeDocument/2006/relationships/notesSlide" Target="/ppt/notesSlides/notesSlide44.xml" Id="R9f72d168357b4b4c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d42626d51e4796" /><Relationship Type="http://schemas.openxmlformats.org/officeDocument/2006/relationships/notesSlide" Target="/ppt/notesSlides/notesSlide45.xml" Id="Rc98f465b1b28448f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727f773df94df2" /><Relationship Type="http://schemas.openxmlformats.org/officeDocument/2006/relationships/notesSlide" Target="/ppt/notesSlides/notesSlide46.xml" Id="R719a9f3eee1b4b66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f8175914ff4b2f" /><Relationship Type="http://schemas.openxmlformats.org/officeDocument/2006/relationships/notesSlide" Target="/ppt/notesSlides/notesSlide47.xml" Id="R7a17761a68b0486c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c86707cf3f4939" /><Relationship Type="http://schemas.openxmlformats.org/officeDocument/2006/relationships/notesSlide" Target="/ppt/notesSlides/notesSlide48.xml" Id="R3c7769a9456a4681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987625f03b4f21" /><Relationship Type="http://schemas.openxmlformats.org/officeDocument/2006/relationships/notesSlide" Target="/ppt/notesSlides/notesSlide49.xml" Id="R33f49da154c149d1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a177d071424c42" /><Relationship Type="http://schemas.openxmlformats.org/officeDocument/2006/relationships/notesSlide" Target="/ppt/notesSlides/notesSlide50.xml" Id="Rd9687b7e16b44db0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53819d09064b90" /><Relationship Type="http://schemas.openxmlformats.org/officeDocument/2006/relationships/notesSlide" Target="/ppt/notesSlides/notesSlide51.xml" Id="R2bcd04540a014bc7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bb5e1bfbfa48cb" /><Relationship Type="http://schemas.openxmlformats.org/officeDocument/2006/relationships/notesSlide" Target="/ppt/notesSlides/notesSlide52.xml" Id="Reb7a27d6e0e14a44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3e0604d0b54a5b" /><Relationship Type="http://schemas.openxmlformats.org/officeDocument/2006/relationships/notesSlide" Target="/ppt/notesSlides/notesSlide53.xml" Id="R9a86d2dc3a8c4d17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3e76bc283b4ec6" /><Relationship Type="http://schemas.openxmlformats.org/officeDocument/2006/relationships/notesSlide" Target="/ppt/notesSlides/notesSlide54.xml" Id="R6439b42087a0412b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3e852c869248f6" /><Relationship Type="http://schemas.openxmlformats.org/officeDocument/2006/relationships/notesSlide" Target="/ppt/notesSlides/notesSlide55.xml" Id="R30d2bd690e2745e9" /></Relationships>
</file>

<file path=ppt/slides/_rels/slide5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0f8d2049b449a7" /><Relationship Type="http://schemas.openxmlformats.org/officeDocument/2006/relationships/notesSlide" Target="/ppt/notesSlides/notesSlide56.xml" Id="Ra7c21d8ed3bd4f0f" /></Relationships>
</file>

<file path=ppt/slides/_rels/slide5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a102959c2c40c4" /><Relationship Type="http://schemas.openxmlformats.org/officeDocument/2006/relationships/notesSlide" Target="/ppt/notesSlides/notesSlide57.xml" Id="R0c4808fe54cc415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路加福音第23章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Luke 23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23:1  |  Luke 23:1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眾人都起來，把耶穌解到彼拉多面前，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whole multitude of them arose, and led him unto Pilate.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23:2  |  Luke 23:2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就告他說：「我們見這人誘惑國民，禁止納稅給凱撒，並說自己是基督，是王。」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began to accuse him, saying, We found this fellow perverting the nation, and forbidding to give tribute to Cæsar, saying that he himself is Christ a King.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23:3  |  Luke 23:3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彼拉多問耶穌說：「你是猶太人的王嗎？」耶穌回答說：「你說的是。」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Pilate asked him, saying, Art thou the King of the Jews? And he answered him and said, Thou sayest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23:4  |  Luke 23:4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彼拉多對祭司長和眾人說：「我查不出這人有甚麼罪來。」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Pilate to the chief priests and to the people, I find no fault in this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23:5  |  Luke 23:5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但他們越發極力地說：「他煽惑百姓，在猶太遍地傳道，從加利利起，直到這裏了。」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were the more fierce, saying, He stirreth up the people, teaching throughout all Jewry, beginning from Galilee to this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23:6  |  Luke 23:6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彼拉多一聽見，就問：「這人是加利利人嗎？」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Pilate heard of Galilee, he asked whether the man were a Galilæan.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23:7  |  Luke 23:7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既曉得耶穌屬希律所管，就把他送到希律那裏去。那時希律正在耶路撒冷。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soon as he knew that he belonged unto Herod’s jurisdiction, he sent him to Herod, who himself also was at Jerusalem at that time.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23:8  |  Luke 23:8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希律看見耶穌，就很歡喜；因為聽見過他的事，久已想要見他，並且指望看他行一件神蹟，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Herod saw Jesus, he was exceeding glad: for he was desirous to see him of a long season, because he had heard many things of him; and he hoped to have seen some miracle done by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23:9  |  Luke 23:9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於是問他許多的話，耶穌卻一言不答。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he questioned with him in many words; but he answered him nothing.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23:10  |  Luke 23:10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祭司長和文士都站着，極力地告他。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chief priests and scribes stood and vehemently accused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23:11  |  Luke 23:11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希律和他的兵丁就藐視耶穌，戲弄他，給他穿上華麗衣服，把他送回彼拉多那裏去。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Herod with his men of war set him at nought, and mocked him, and arrayed him in a gorgeous robe, and sent him again to Pilate.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23:12  |  Luke 23:12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從前希律和彼拉多彼此有仇，在那一天就成了朋友。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same day Pilate and Herod were made friends together: for before they were at enmity between themselves.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23:13  |  Luke 23:13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彼拉多傳齊了祭司長和官府並百姓，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Pilate, when he had called together the chief priests and the rulers and the people,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23:14  |  Luke 23:14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就對他們說：「你們解這人到我這裏，說他是誘惑百姓的。看哪，我也曾將你們告他的事，在你們面前審問他，並沒有查出他甚麼罪來；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Said unto them, Ye have brought this man unto me, as one that perverteth the people: and, behold, I, having examined him before you, have found no fault in this man touching those things whereof ye accuse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23:15  |  Luke 23:15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就是希律也是如此，所以把他送回來。可見他沒有做甚麼該死的事。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No, nor yet Herod: for I sent you to him; and, lo, nothing worthy of death is done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23:16  |  Luke 23:16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故此，我要責打他，把他釋放了。」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therefore chastise him, and release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23:17  |  Luke 23:17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（和合本節號合併）故此，我要責打他，把他釋放了。」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(For of necessity he must release one unto them at the feast.)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23:18  |  Luke 23:18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眾人卻一齊喊着說：「除掉這個人！釋放巴拉巴給我們！」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cried out all at once, saying, Away with this man, and release unto us Barabbas: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23:19  |  Luke 23:19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這巴拉巴是因在城裏作亂殺人，下在監裏的。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(Who for a certain sedition made in the city, and for murder, was cast into prison.)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23:20  |  Luke 23:20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彼拉多願意釋放耶穌，就又勸解他們。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Pilate therefore, willing to release Jesus, spake again 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23:21  |  Luke 23:21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無奈他們喊着說：「釘他十字架！釘他十字架！」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they cried, saying, Crucify him, crucify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23:22  |  Luke 23:22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彼拉多第三次對他們說：「為甚麼呢？這人做了甚麼惡事呢？我並沒有查出他甚麼該死的罪來。所以，我要責打他，把他釋放了。」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them the third time, Why, what evil hath he done? I have found no cause of death in him: I will therefore chastise him, and let him go.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23:23  |  Luke 23:23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他們大聲催逼彼拉多，求他把耶穌釘在十字架上。他們的聲音就得了勝。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were instant with loud voices, requiring that he might be crucified. And the voices of them and of the chief priests prevailed.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23:24  |  Luke 23:24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彼拉多這才照他們所求的定案，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Pilate gave sentence that it should be as they required.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23:25  |  Luke 23:25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把他們所求的那作亂殺人、下在監裏的釋放了，把耶穌交給他們，任憑他們的意思行。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released unto them him that for sedition and murder was cast into prison, whom they had desired; but he delivered Jesus to their will.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23:26  |  Luke 23:26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帶耶穌去的時候，有一個古利奈人西門，從鄉下來；他們就抓住他，把十字架擱在他身上，叫他背着跟隨耶穌。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they led him away, they laid hold upon one Simon, a Cyrenian, coming out of the country, and on him they laid the cross, that he might bear it after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23:27  |  Luke 23:27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有許多百姓跟隨耶穌，內中有好些婦女；婦女們為他號咷痛哭。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followed him a great company of people, and of women, which also bewailed and lamented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23:28  |  Luke 23:28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耶穌轉身對她們說：「耶路撒冷的女子，不要為我哭，當為自己和自己的兒女哭。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Jesus turning unto them said, Daughters of Jerusalem, weep not for me, but weep for yourselves, and for your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23:29  |  Luke 23:29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因為日子要到，人必說：『不生育的，和未曾懷胎的，未曾乳養嬰孩的，有福了！』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behold, the days are coming, in the which they shall say, Blessed are the barren, and the wombs that never bare, and the paps which never gave suck.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23:30  |  Luke 23:30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那時，人要向大山說： 倒在我們身上！ 向小山說： 遮蓋我們！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they begin to say to the mountains, Fall on us; and to the hills, Cover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23:31  |  Luke 23:31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「這些事既行在有汁水的樹上，那枯乾的樹將來怎麼樣呢？」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they do these things in a green tree, what shall be done in the dry?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23:32  |  Luke 23:32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又有兩個犯人，和耶穌一同帶來處死。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were also two other, malefactors, led with him to be put to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23:33  |  Luke 23:33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到了一個地方，名叫「髑髏地」，就在那裏把耶穌釘在十字架上，又釘了兩個犯人：一個在左邊，一個在右邊。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were come to the place, which is called Calvary, there they crucified him, and the malefactors, one on the right hand, and the other on the left.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23:34  |  Luke 23:34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當下耶穌說：「父啊！赦免他們；因為他們所做的，他們不曉得。」[兵丁]就拈鬮分他的衣服。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Jesus, Father, forgive them; for they know not what they do. And they parted his raiment, and cast lots.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23:35  |  Luke 23:35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百姓站在那裏觀看。官府也嗤笑他，說：「他救了別人；他若是基督，神所揀選的，可以救自己吧！」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people stood beholding. And the rulers also with them derided him, saying, He saved others; let him save himself, if he be Christ, the chosen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23:36  |  Luke 23:36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兵丁也戲弄他，上前拿醋送給他喝，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soldiers also mocked him, coming to him, and offering him vinegar,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23:37  |  Luke 23:37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說：「你若是猶太人的王，可以救自己吧！」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saying, If thou be the king of the Jews, save thyself.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23:38  |  Luke 23:38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在耶穌以上有一個牌子寫着：「這是猶太人的王。」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 superscription also was written over him in letters of Greek, and Latin, and Hebrew, THIS IS THE KING OF THE JEWS.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23:39  |  Luke 23:39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那同釘的兩個犯人有一個譏笑他，說：「你不是基督嗎？可以救自己和我們吧！」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one of the malefactors which were hanged railed on him, saying, If thou be Christ, save thyself and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23:40  |  Luke 23:40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那一個就應聲責備他，說：「你既是一樣受刑的，還不怕神嗎？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other answering rebuked him, saying, Dost not thou fear God, seeing thou art in the same condemnation?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23:41  |  Luke 23:41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我們是應該的，因我們所受的與我們所做的相稱，但這個人沒有做過一件不好的事。」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we indeed justly; for we receive the due reward of our deeds: but this man hath done nothing amiss.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23:42  |  Luke 23:42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就說：「耶穌啊，你得國降臨的時候，求你記念我！」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Jesus, Lord, remember me when thou comest into thy kingdom.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23:43  |  Luke 23:43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耶穌對他說：「我實在告訴你，今日你要同我在樂園裏了。」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Jesus said unto him, Verily I say unto thee, To day shalt thou be with me in paradise.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23:44  |  Luke 23:44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那時約有午正，遍地都黑暗了，直到申初，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was about the sixth hour, and there was a darkness over all the earth until the ninth hour.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23:45  |  Luke 23:45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日頭變黑了；殿裏的幔子從當中裂為兩半。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sun was darkened, and the veil of the temple was rent in the midst.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23:46  |  Luke 23:46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耶穌大聲喊着說：「父啊！我將我的靈魂交在你手裏。」說了這話，氣就斷了。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Jesus had cried with a loud voice, he said, Father, into thy hands I commend my spirit: and having said thus, he gave up the ghost.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23:47  |  Luke 23:47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百夫長看見所成的事，就歸榮耀與神，說：「這真是個義人！」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when the centurion saw what was done, he glorified God, saying, Certainly this was a righteous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23:48  |  Luke 23:48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聚集觀看的眾人見了這所成的事都捶着胸回去了。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the people that came together to that sight, beholding the things which were done, smote their breasts, and returned.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23:49  |  Luke 23:49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還有一切與耶穌熟識的人，和從加利利跟着他來的婦女們，都遠遠地站着看這些事。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his acquaintance, and the women that followed him from Galilee, stood afar off, beholding these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23:50  |  Luke 23:50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有一個人名叫約瑟，是個議士，為人善良公義；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And, behold, there was a man named Joseph, a counsellor; and he was a good man, and a just: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23:51  |  Luke 23:51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眾人所謀所為，他並沒有附從。他本是猶太、亞利馬太城裏素常盼望神國的人。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(The same had not consented to the counsel and deed of them;) he was of Arimathæa, a city of the Jews: who also himself waited for the kingdom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23:52  |  Luke 23:52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這人去見彼拉多，求耶穌的身體，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man went unto Pilate, and begged the body of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23:53  |  Luke 23:53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就取下來，用細麻布裹好，安放在石頭鑿成的墳墓裏；那裏頭從來沒有葬過人。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took it down, and wrapped it in linen, and laid it in a sepulchre that was hewn in stone, wherein never man before was laid.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23:54  |  Luke 23:54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那日是預備日，安息日也快到了。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that day was the preparation, and the sabbath drew 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23:55  |  Luke 23:55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那些從加利利和耶穌同來的婦女跟在後面，看見了墳墓和他的身體怎樣安放。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women also, which came with him from Galilee, followed after, and beheld the sepulchre, and how his body was laid.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23:56  |  Luke 23:56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她們就回去，預備了香料香膏。她們在安息日，便遵着誡命安息了。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returned, and prepared spices and ointments; and rested the sabbath day according to the commandment.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2026-08-26T14:30:19.9080000Z</dcterms:created>
  <dcterms:modified xsi:type="dcterms:W3CDTF">2026-08-26T14:30:19.9080000Z</dcterms:modified>
</coreProperties>
</file>