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fbead9f256de40b1" /><Relationship Type="http://schemas.openxmlformats.org/officeDocument/2006/relationships/extended-properties" Target="/docProps/app.xml" Id="Rd39e296cbf26409f" /><Relationship Type="http://schemas.openxmlformats.org/officeDocument/2006/relationships/officeDocument" Target="/ppt/presentation.xml" Id="Ra397b9de95154775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f317622223ec4e22"/>
  </p:sldMasterIdLst>
  <p:notesMasterIdLst>
    <p:notesMasterId xmlns:r="http://schemas.openxmlformats.org/officeDocument/2006/relationships" r:id="Re5808c5469ba4ff4"/>
  </p:notesMasterIdLst>
  <p:sldIdLst>
    <p:sldId xmlns:r="http://schemas.openxmlformats.org/officeDocument/2006/relationships" id="256" r:id="Re72f4285d7414cd3"/>
    <p:sldId xmlns:r="http://schemas.openxmlformats.org/officeDocument/2006/relationships" id="257" r:id="R962af667a08e42e6"/>
    <p:sldId xmlns:r="http://schemas.openxmlformats.org/officeDocument/2006/relationships" id="258" r:id="Rd699d16d5eb440b0"/>
    <p:sldId xmlns:r="http://schemas.openxmlformats.org/officeDocument/2006/relationships" id="259" r:id="R92f828ba90b74398"/>
    <p:sldId xmlns:r="http://schemas.openxmlformats.org/officeDocument/2006/relationships" id="260" r:id="Ra70f7d6b19304b53"/>
    <p:sldId xmlns:r="http://schemas.openxmlformats.org/officeDocument/2006/relationships" id="261" r:id="R22b114b03299459f"/>
    <p:sldId xmlns:r="http://schemas.openxmlformats.org/officeDocument/2006/relationships" id="262" r:id="R3af5c696811543f9"/>
    <p:sldId xmlns:r="http://schemas.openxmlformats.org/officeDocument/2006/relationships" id="263" r:id="Rfe9b5d1352de4e6e"/>
    <p:sldId xmlns:r="http://schemas.openxmlformats.org/officeDocument/2006/relationships" id="264" r:id="R886664e6f5904982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c2cab670f1b94d2f" /><Relationship Type="http://schemas.openxmlformats.org/officeDocument/2006/relationships/slideMaster" Target="/ppt/slideMasters/slideMaster1.xml" Id="Rf317622223ec4e22" /><Relationship Type="http://schemas.openxmlformats.org/officeDocument/2006/relationships/notesMaster" Target="/ppt/notesMasters/notesMaster1.xml" Id="Re5808c5469ba4ff4" /><Relationship Type="http://schemas.openxmlformats.org/officeDocument/2006/relationships/presProps" Target="/ppt/presProps.xml" Id="Ra14d95444fa240c9" /><Relationship Type="http://schemas.openxmlformats.org/officeDocument/2006/relationships/tableStyles" Target="/ppt/tableStyles.xml" Id="R60c49fedd0d44a47" /><Relationship Type="http://schemas.openxmlformats.org/officeDocument/2006/relationships/slide" Target="/ppt/slides/slide1.xml" Id="Re72f4285d7414cd3" /><Relationship Type="http://schemas.openxmlformats.org/officeDocument/2006/relationships/slide" Target="/ppt/slides/slide2.xml" Id="R962af667a08e42e6" /><Relationship Type="http://schemas.openxmlformats.org/officeDocument/2006/relationships/slide" Target="/ppt/slides/slide3.xml" Id="Rd699d16d5eb440b0" /><Relationship Type="http://schemas.openxmlformats.org/officeDocument/2006/relationships/slide" Target="/ppt/slides/slide4.xml" Id="R92f828ba90b74398" /><Relationship Type="http://schemas.openxmlformats.org/officeDocument/2006/relationships/slide" Target="/ppt/slides/slide5.xml" Id="Ra70f7d6b19304b53" /><Relationship Type="http://schemas.openxmlformats.org/officeDocument/2006/relationships/slide" Target="/ppt/slides/slide6.xml" Id="R22b114b03299459f" /><Relationship Type="http://schemas.openxmlformats.org/officeDocument/2006/relationships/slide" Target="/ppt/slides/slide7.xml" Id="R3af5c696811543f9" /><Relationship Type="http://schemas.openxmlformats.org/officeDocument/2006/relationships/slide" Target="/ppt/slides/slide8.xml" Id="Rfe9b5d1352de4e6e" /><Relationship Type="http://schemas.openxmlformats.org/officeDocument/2006/relationships/slide" Target="/ppt/slides/slide9.xml" Id="R886664e6f5904982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de00904f2a814db4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d3fbd65078c24822" /><Relationship Type="http://schemas.openxmlformats.org/officeDocument/2006/relationships/notesMaster" Target="/ppt/notesMasters/notesMaster1.xml" Id="R735b1a49ed194c73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2b2e428f1c31417b" /><Relationship Type="http://schemas.openxmlformats.org/officeDocument/2006/relationships/notesMaster" Target="/ppt/notesMasters/notesMaster1.xml" Id="R7fbcdad73e414847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82efae2aea67462b" /><Relationship Type="http://schemas.openxmlformats.org/officeDocument/2006/relationships/notesMaster" Target="/ppt/notesMasters/notesMaster1.xml" Id="R58358bcb9b1e4ee4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ccd9e15e671a4814" /><Relationship Type="http://schemas.openxmlformats.org/officeDocument/2006/relationships/notesMaster" Target="/ppt/notesMasters/notesMaster1.xml" Id="Ra19a0f64657c405c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6f0141b289284b79" /><Relationship Type="http://schemas.openxmlformats.org/officeDocument/2006/relationships/notesMaster" Target="/ppt/notesMasters/notesMaster1.xml" Id="Raa3ca72f279143d4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3ee48e03b2774869" /><Relationship Type="http://schemas.openxmlformats.org/officeDocument/2006/relationships/notesMaster" Target="/ppt/notesMasters/notesMaster1.xml" Id="Rc90704b14c9b4c40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c3575ab76d5349e0" /><Relationship Type="http://schemas.openxmlformats.org/officeDocument/2006/relationships/notesMaster" Target="/ppt/notesMasters/notesMaster1.xml" Id="R4f45c82e9b7345e7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2e18eede1e084762" /><Relationship Type="http://schemas.openxmlformats.org/officeDocument/2006/relationships/notesMaster" Target="/ppt/notesMasters/notesMaster1.xml" Id="R8f7d1c3b441f4e35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cdeabe4906824452" /><Relationship Type="http://schemas.openxmlformats.org/officeDocument/2006/relationships/notesMaster" Target="/ppt/notesMasters/notesMaster1.xml" Id="R3a75206a6dc5407e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12aeaf0d6c3a4d91" /><Relationship Type="http://schemas.openxmlformats.org/officeDocument/2006/relationships/image" Target="/ppt/media/image.png" Id="Rc8e77a04259d4f1d" /><Relationship Type="http://schemas.openxmlformats.org/officeDocument/2006/relationships/image" Target="/ppt/media/image2.png" Id="R1c5f9ba460514812" /><Relationship Type="http://schemas.openxmlformats.org/officeDocument/2006/relationships/image" Target="/ppt/media/image.jpeg" Id="R7818ba5018814fa0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67499f1f2dd74c23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c8e77a04259d4f1d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1c5f9ba460514812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818ba5018814fa0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6bfd270c8e234514" /><Relationship Type="http://schemas.openxmlformats.org/officeDocument/2006/relationships/slideLayout" Target="/ppt/slideLayouts/slideLayout1.xml" Id="R45d346a811914917" /><Relationship Type="http://schemas.openxmlformats.org/officeDocument/2006/relationships/slideLayout" Target="/ppt/slideLayouts/slideLayout2.xml" Id="R0e9039cacd05428d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45d346a811914917"/>
    <p:sldLayoutId xmlns:r="http://schemas.openxmlformats.org/officeDocument/2006/relationships" id="2147483650" r:id="R0e9039cacd05428d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03a95aac34441d0" /><Relationship Type="http://schemas.openxmlformats.org/officeDocument/2006/relationships/notesSlide" Target="/ppt/notesSlides/notesSlide1.xml" Id="R6c2f858896ab433e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3f00d954d5045a9" /><Relationship Type="http://schemas.openxmlformats.org/officeDocument/2006/relationships/notesSlide" Target="/ppt/notesSlides/notesSlide2.xml" Id="R2d798f43ead24a05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07fdb9247d34ed9" /><Relationship Type="http://schemas.openxmlformats.org/officeDocument/2006/relationships/notesSlide" Target="/ppt/notesSlides/notesSlide3.xml" Id="R5e43b72923a44d16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d4fe0aa6125463a" /><Relationship Type="http://schemas.openxmlformats.org/officeDocument/2006/relationships/notesSlide" Target="/ppt/notesSlides/notesSlide4.xml" Id="Rec26a7b077e44b63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88f2f6a2fc747c2" /><Relationship Type="http://schemas.openxmlformats.org/officeDocument/2006/relationships/notesSlide" Target="/ppt/notesSlides/notesSlide5.xml" Id="R40ff4d268f354dcd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6d7958b15ce4a7a" /><Relationship Type="http://schemas.openxmlformats.org/officeDocument/2006/relationships/notesSlide" Target="/ppt/notesSlides/notesSlide6.xml" Id="Rbc1e53e36eae408c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512ed5dbe1a4cf3" /><Relationship Type="http://schemas.openxmlformats.org/officeDocument/2006/relationships/notesSlide" Target="/ppt/notesSlides/notesSlide7.xml" Id="R1aa09e3d02fe4a2a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02a4b03574c47b9" /><Relationship Type="http://schemas.openxmlformats.org/officeDocument/2006/relationships/notesSlide" Target="/ppt/notesSlides/notesSlide8.xml" Id="Re9834238998a4b04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15dd8888d934637" /><Relationship Type="http://schemas.openxmlformats.org/officeDocument/2006/relationships/notesSlide" Target="/ppt/notesSlides/notesSlide9.xml" Id="Rdd5eb9498c584180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詩篇第82章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82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82:1  |  Psalms 82:1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亞薩的詩。 神站在有權力者的會中， 在諸神中行審判，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Psalm of Asaph. God standeth in the congregation of the mighty; he judgeth among the gods.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82:2  |  Psalms 82:2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說：你們審判不秉公義， 徇惡人的情面，要到幾時呢？ （細拉）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How long will ye judge unjustly, and accept the persons of the wicked? Selah.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82:3  |  Psalms 82:3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你們當為貧寒的人和孤兒伸冤； 當為困苦和窮乏的人施行公義。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Defend the poor and fatherless: do justice to the afflicted and needy.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82:4  |  Psalms 82:4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當保護貧寒和窮乏的人， 救他們脫離惡人的手。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Deliver the poor and needy: rid them out of the hand of the wicked.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82:5  |  Psalms 82:5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你們仍不知道，也不明白， 在黑暗中走來走去； 地的根基都搖動了。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know not, neither will they understand; they walk on in darkness: all the foundations of the earth are out of course.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82:6  |  Psalms 82:6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我曾說：你們是神， 都是至高者的兒子。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have said, Ye are gods; and all of you are children of the most High.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82:7  |  Psalms 82:7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然而，你們要死，與世人一樣， 要仆倒，像王子中的一位。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ye shall die like men, and fall like one of the princes.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82:8  |  Psalms 82:8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神啊，求你起來審判世界， 因為你要得萬邦為業。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Arise, O God, judge the earth: for thou shalt inherit all nations.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2026-08-26T10:31:13.4970000Z</dcterms:created>
  <dcterms:modified xsi:type="dcterms:W3CDTF">2026-08-26T10:31:13.4970000Z</dcterms:modified>
</coreProperties>
</file>