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5ba93f233514e22" /><Relationship Type="http://schemas.openxmlformats.org/officeDocument/2006/relationships/extended-properties" Target="/docProps/app.xml" Id="R1f22852cad554e96" /><Relationship Type="http://schemas.openxmlformats.org/officeDocument/2006/relationships/officeDocument" Target="/ppt/presentation.xml" Id="Rf0e163092a2648f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4d1450fe18e4fcd"/>
  </p:sldMasterIdLst>
  <p:notesMasterIdLst>
    <p:notesMasterId xmlns:r="http://schemas.openxmlformats.org/officeDocument/2006/relationships" r:id="R4b56d198cb5349d1"/>
  </p:notesMasterIdLst>
  <p:sldIdLst>
    <p:sldId xmlns:r="http://schemas.openxmlformats.org/officeDocument/2006/relationships" id="256" r:id="R90b7d263bedf4d52"/>
    <p:sldId xmlns:r="http://schemas.openxmlformats.org/officeDocument/2006/relationships" id="257" r:id="Rd2dbeacd490f4c6f"/>
    <p:sldId xmlns:r="http://schemas.openxmlformats.org/officeDocument/2006/relationships" id="258" r:id="Rc49a24b92df8487a"/>
    <p:sldId xmlns:r="http://schemas.openxmlformats.org/officeDocument/2006/relationships" id="259" r:id="R10ca957346ee4c40"/>
    <p:sldId xmlns:r="http://schemas.openxmlformats.org/officeDocument/2006/relationships" id="260" r:id="R83bb14c4812e40e5"/>
    <p:sldId xmlns:r="http://schemas.openxmlformats.org/officeDocument/2006/relationships" id="261" r:id="Reb5d4f81569f432e"/>
    <p:sldId xmlns:r="http://schemas.openxmlformats.org/officeDocument/2006/relationships" id="262" r:id="R31edebe25806445e"/>
    <p:sldId xmlns:r="http://schemas.openxmlformats.org/officeDocument/2006/relationships" id="263" r:id="Rf7a83da75c6544e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48ba00ece784715" /><Relationship Type="http://schemas.openxmlformats.org/officeDocument/2006/relationships/slideMaster" Target="/ppt/slideMasters/slideMaster1.xml" Id="Ra4d1450fe18e4fcd" /><Relationship Type="http://schemas.openxmlformats.org/officeDocument/2006/relationships/notesMaster" Target="/ppt/notesMasters/notesMaster1.xml" Id="R4b56d198cb5349d1" /><Relationship Type="http://schemas.openxmlformats.org/officeDocument/2006/relationships/presProps" Target="/ppt/presProps.xml" Id="R55e7c30825d14d95" /><Relationship Type="http://schemas.openxmlformats.org/officeDocument/2006/relationships/tableStyles" Target="/ppt/tableStyles.xml" Id="R2ef668e6b2f04a0e" /><Relationship Type="http://schemas.openxmlformats.org/officeDocument/2006/relationships/slide" Target="/ppt/slides/slide1.xml" Id="R90b7d263bedf4d52" /><Relationship Type="http://schemas.openxmlformats.org/officeDocument/2006/relationships/slide" Target="/ppt/slides/slide2.xml" Id="Rd2dbeacd490f4c6f" /><Relationship Type="http://schemas.openxmlformats.org/officeDocument/2006/relationships/slide" Target="/ppt/slides/slide3.xml" Id="Rc49a24b92df8487a" /><Relationship Type="http://schemas.openxmlformats.org/officeDocument/2006/relationships/slide" Target="/ppt/slides/slide4.xml" Id="R10ca957346ee4c40" /><Relationship Type="http://schemas.openxmlformats.org/officeDocument/2006/relationships/slide" Target="/ppt/slides/slide5.xml" Id="R83bb14c4812e40e5" /><Relationship Type="http://schemas.openxmlformats.org/officeDocument/2006/relationships/slide" Target="/ppt/slides/slide6.xml" Id="Reb5d4f81569f432e" /><Relationship Type="http://schemas.openxmlformats.org/officeDocument/2006/relationships/slide" Target="/ppt/slides/slide7.xml" Id="R31edebe25806445e" /><Relationship Type="http://schemas.openxmlformats.org/officeDocument/2006/relationships/slide" Target="/ppt/slides/slide8.xml" Id="Rf7a83da75c6544e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702d666201d423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ef7bde1a8cd44d4" /><Relationship Type="http://schemas.openxmlformats.org/officeDocument/2006/relationships/notesMaster" Target="/ppt/notesMasters/notesMaster1.xml" Id="R22967db6aa3946e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a2b8126b74e4cb4" /><Relationship Type="http://schemas.openxmlformats.org/officeDocument/2006/relationships/notesMaster" Target="/ppt/notesMasters/notesMaster1.xml" Id="R5fbd192ed629408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d66910185a24159" /><Relationship Type="http://schemas.openxmlformats.org/officeDocument/2006/relationships/notesMaster" Target="/ppt/notesMasters/notesMaster1.xml" Id="R109a0bd3ae324aa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9a31163ad9f4806" /><Relationship Type="http://schemas.openxmlformats.org/officeDocument/2006/relationships/notesMaster" Target="/ppt/notesMasters/notesMaster1.xml" Id="R575b004f735d4c5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30434a56e844869" /><Relationship Type="http://schemas.openxmlformats.org/officeDocument/2006/relationships/notesMaster" Target="/ppt/notesMasters/notesMaster1.xml" Id="R60500a3e0aa0407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bcc13c922e34962" /><Relationship Type="http://schemas.openxmlformats.org/officeDocument/2006/relationships/notesMaster" Target="/ppt/notesMasters/notesMaster1.xml" Id="R9a4e9ddb326b4aa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2eb6215971b4e8f" /><Relationship Type="http://schemas.openxmlformats.org/officeDocument/2006/relationships/notesMaster" Target="/ppt/notesMasters/notesMaster1.xml" Id="Rb6133b5b27584e4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2695a83b8044cb4" /><Relationship Type="http://schemas.openxmlformats.org/officeDocument/2006/relationships/notesMaster" Target="/ppt/notesMasters/notesMaster1.xml" Id="R2f996c30e0b4424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3341ff5e78248d2" /><Relationship Type="http://schemas.openxmlformats.org/officeDocument/2006/relationships/image" Target="/ppt/media/image.png" Id="R395f1ff4bcdd486c" /><Relationship Type="http://schemas.openxmlformats.org/officeDocument/2006/relationships/image" Target="/ppt/media/image2.png" Id="Rbf87c0a1bd1541de" /><Relationship Type="http://schemas.openxmlformats.org/officeDocument/2006/relationships/image" Target="/ppt/media/image.jpeg" Id="R816b4c0028a14aa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400f3fba43942c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95f1ff4bcdd486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f87c0a1bd1541d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6b4c0028a14aa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a860b5bb78c4eff" /><Relationship Type="http://schemas.openxmlformats.org/officeDocument/2006/relationships/slideLayout" Target="/ppt/slideLayouts/slideLayout1.xml" Id="R349fc36d119e4ae8" /><Relationship Type="http://schemas.openxmlformats.org/officeDocument/2006/relationships/slideLayout" Target="/ppt/slideLayouts/slideLayout2.xml" Id="Rb1b8023b0fdf436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49fc36d119e4ae8"/>
    <p:sldLayoutId xmlns:r="http://schemas.openxmlformats.org/officeDocument/2006/relationships" id="2147483650" r:id="Rb1b8023b0fdf436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ae8f9056d649e2" /><Relationship Type="http://schemas.openxmlformats.org/officeDocument/2006/relationships/notesSlide" Target="/ppt/notesSlides/notesSlide1.xml" Id="R5fcecc2d5c88449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1203e45097455b" /><Relationship Type="http://schemas.openxmlformats.org/officeDocument/2006/relationships/notesSlide" Target="/ppt/notesSlides/notesSlide2.xml" Id="Re2de500dfa8c4db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d7dff7a3934832" /><Relationship Type="http://schemas.openxmlformats.org/officeDocument/2006/relationships/notesSlide" Target="/ppt/notesSlides/notesSlide3.xml" Id="Re7a174754e5c4c0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33bb22fe214c63" /><Relationship Type="http://schemas.openxmlformats.org/officeDocument/2006/relationships/notesSlide" Target="/ppt/notesSlides/notesSlide4.xml" Id="R3a28847442ce4a8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386754c63444c4" /><Relationship Type="http://schemas.openxmlformats.org/officeDocument/2006/relationships/notesSlide" Target="/ppt/notesSlides/notesSlide5.xml" Id="R25987211a354478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dc8b2d26984e7f" /><Relationship Type="http://schemas.openxmlformats.org/officeDocument/2006/relationships/notesSlide" Target="/ppt/notesSlides/notesSlide6.xml" Id="R3af1ac2e5aa8487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12392b36074eab" /><Relationship Type="http://schemas.openxmlformats.org/officeDocument/2006/relationships/notesSlide" Target="/ppt/notesSlides/notesSlide7.xml" Id="Rdebe451dd2e7443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695eb934904953" /><Relationship Type="http://schemas.openxmlformats.org/officeDocument/2006/relationships/notesSlide" Target="/ppt/notesSlides/notesSlide8.xml" Id="R7285146104524fe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142:1  |  Psalms 142:1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大衛在洞裏作的訓誨詩，乃是祈禱。 我發聲哀告耶和華， 發聲懇求耶和華。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Maschil of David; A Prayer when he was in the cave. I cried unto the LORD with my voice; with my voice unto the LORD did I make my supplication.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142:2  |  Psalms 142:2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我在他面前吐露我的苦情， 陳說我的患難。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poured out my complaint before him; I shewed before him my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142:3  |  Psalms 142:3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我的靈在我裏面發昏的時候， 你知道我的道路。 在我行的路上， 敵人為我暗設網羅。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my spirit was overwhelmed within me, then thou knewest my path. In the way wherein I walked have they privily laid a snare for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142:4  |  Psalms 142:4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求你向我右邊觀看， 因為沒有人認識我； 我無處避難， 也沒有人眷顧我。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looked on my right hand, and beheld, but there was no man that would know me: refuge failed me; no man cared for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142:5  |  Psalms 142:5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耶和華啊，我曾向你哀求。 我說：你是我的避難所； 在活人之地，你是我的福分。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cried unto thee, O LORD: I said, Thou art my refuge and my portion in the land of the living.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142:6  |  Psalms 142:6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求你側耳聽我的呼求， 因我落到極卑之地； 求你救我脫離逼迫我的人， 因為他們比我強盛。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Attend unto my cry; for I am brought very low: deliver me from my persecutors; for they are stronger than 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142:7  |  Psalms 142:7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求你領我出離被囚之地， 我好稱讚你的名。 義人必環繞我， 因為你是用厚恩待我。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Bring my soul out of prison, that I may praise thy name: the righteous shall compass me about; for thou shalt deal bountifully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2026-08-26T10:33:19.7690000Z</dcterms:created>
  <dcterms:modified xsi:type="dcterms:W3CDTF">2026-08-26T10:33:19.7690000Z</dcterms:modified>
</coreProperties>
</file>