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fe38dd09f35476b" /><Relationship Type="http://schemas.openxmlformats.org/officeDocument/2006/relationships/extended-properties" Target="/docProps/app.xml" Id="Rfc1692b6dad8491f" /><Relationship Type="http://schemas.openxmlformats.org/officeDocument/2006/relationships/officeDocument" Target="/ppt/presentation.xml" Id="R83922b4ee8a7447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9febb8283e94979"/>
  </p:sldMasterIdLst>
  <p:notesMasterIdLst>
    <p:notesMasterId xmlns:r="http://schemas.openxmlformats.org/officeDocument/2006/relationships" r:id="Rfdcffd7eb0e443a4"/>
  </p:notesMasterIdLst>
  <p:sldIdLst>
    <p:sldId xmlns:r="http://schemas.openxmlformats.org/officeDocument/2006/relationships" id="256" r:id="Rd9077b86c6b2430a"/>
    <p:sldId xmlns:r="http://schemas.openxmlformats.org/officeDocument/2006/relationships" id="257" r:id="R95e24532e0164bba"/>
    <p:sldId xmlns:r="http://schemas.openxmlformats.org/officeDocument/2006/relationships" id="258" r:id="R3d50e48fa1dc4c46"/>
    <p:sldId xmlns:r="http://schemas.openxmlformats.org/officeDocument/2006/relationships" id="259" r:id="Re9c452d3d7e34091"/>
    <p:sldId xmlns:r="http://schemas.openxmlformats.org/officeDocument/2006/relationships" id="260" r:id="Rf9bd6c4935044bcc"/>
    <p:sldId xmlns:r="http://schemas.openxmlformats.org/officeDocument/2006/relationships" id="261" r:id="Rdf5dc076f3b64ec9"/>
    <p:sldId xmlns:r="http://schemas.openxmlformats.org/officeDocument/2006/relationships" id="262" r:id="Reb84ebf1fe114a2b"/>
    <p:sldId xmlns:r="http://schemas.openxmlformats.org/officeDocument/2006/relationships" id="263" r:id="Rb42cf94e21854b46"/>
    <p:sldId xmlns:r="http://schemas.openxmlformats.org/officeDocument/2006/relationships" id="264" r:id="Ree68d5e9a7a24df1"/>
    <p:sldId xmlns:r="http://schemas.openxmlformats.org/officeDocument/2006/relationships" id="265" r:id="R675f339c78f949bc"/>
    <p:sldId xmlns:r="http://schemas.openxmlformats.org/officeDocument/2006/relationships" id="266" r:id="Rac09feb802e047ee"/>
    <p:sldId xmlns:r="http://schemas.openxmlformats.org/officeDocument/2006/relationships" id="267" r:id="R11378b53d03b43da"/>
    <p:sldId xmlns:r="http://schemas.openxmlformats.org/officeDocument/2006/relationships" id="268" r:id="Rd16822eb26c040eb"/>
    <p:sldId xmlns:r="http://schemas.openxmlformats.org/officeDocument/2006/relationships" id="269" r:id="R1eb210d2c84d4adb"/>
    <p:sldId xmlns:r="http://schemas.openxmlformats.org/officeDocument/2006/relationships" id="270" r:id="Reaad76d10c844050"/>
    <p:sldId xmlns:r="http://schemas.openxmlformats.org/officeDocument/2006/relationships" id="271" r:id="R42a47dbcbfb24f3a"/>
    <p:sldId xmlns:r="http://schemas.openxmlformats.org/officeDocument/2006/relationships" id="272" r:id="R82c6f1c9cbe7417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8a9042221c42f6" /><Relationship Type="http://schemas.openxmlformats.org/officeDocument/2006/relationships/slideMaster" Target="/ppt/slideMasters/slideMaster1.xml" Id="R59febb8283e94979" /><Relationship Type="http://schemas.openxmlformats.org/officeDocument/2006/relationships/notesMaster" Target="/ppt/notesMasters/notesMaster1.xml" Id="Rfdcffd7eb0e443a4" /><Relationship Type="http://schemas.openxmlformats.org/officeDocument/2006/relationships/presProps" Target="/ppt/presProps.xml" Id="R25d37bce397b4b9b" /><Relationship Type="http://schemas.openxmlformats.org/officeDocument/2006/relationships/tableStyles" Target="/ppt/tableStyles.xml" Id="R9e50f0e6eef04d62" /><Relationship Type="http://schemas.openxmlformats.org/officeDocument/2006/relationships/slide" Target="/ppt/slides/slide1.xml" Id="Rd9077b86c6b2430a" /><Relationship Type="http://schemas.openxmlformats.org/officeDocument/2006/relationships/slide" Target="/ppt/slides/slide2.xml" Id="R95e24532e0164bba" /><Relationship Type="http://schemas.openxmlformats.org/officeDocument/2006/relationships/slide" Target="/ppt/slides/slide3.xml" Id="R3d50e48fa1dc4c46" /><Relationship Type="http://schemas.openxmlformats.org/officeDocument/2006/relationships/slide" Target="/ppt/slides/slide4.xml" Id="Re9c452d3d7e34091" /><Relationship Type="http://schemas.openxmlformats.org/officeDocument/2006/relationships/slide" Target="/ppt/slides/slide5.xml" Id="Rf9bd6c4935044bcc" /><Relationship Type="http://schemas.openxmlformats.org/officeDocument/2006/relationships/slide" Target="/ppt/slides/slide6.xml" Id="Rdf5dc076f3b64ec9" /><Relationship Type="http://schemas.openxmlformats.org/officeDocument/2006/relationships/slide" Target="/ppt/slides/slide7.xml" Id="Reb84ebf1fe114a2b" /><Relationship Type="http://schemas.openxmlformats.org/officeDocument/2006/relationships/slide" Target="/ppt/slides/slide8.xml" Id="Rb42cf94e21854b46" /><Relationship Type="http://schemas.openxmlformats.org/officeDocument/2006/relationships/slide" Target="/ppt/slides/slide9.xml" Id="Ree68d5e9a7a24df1" /><Relationship Type="http://schemas.openxmlformats.org/officeDocument/2006/relationships/slide" Target="/ppt/slides/slide10.xml" Id="R675f339c78f949bc" /><Relationship Type="http://schemas.openxmlformats.org/officeDocument/2006/relationships/slide" Target="/ppt/slides/slide11.xml" Id="Rac09feb802e047ee" /><Relationship Type="http://schemas.openxmlformats.org/officeDocument/2006/relationships/slide" Target="/ppt/slides/slide12.xml" Id="R11378b53d03b43da" /><Relationship Type="http://schemas.openxmlformats.org/officeDocument/2006/relationships/slide" Target="/ppt/slides/slide13.xml" Id="Rd16822eb26c040eb" /><Relationship Type="http://schemas.openxmlformats.org/officeDocument/2006/relationships/slide" Target="/ppt/slides/slide14.xml" Id="R1eb210d2c84d4adb" /><Relationship Type="http://schemas.openxmlformats.org/officeDocument/2006/relationships/slide" Target="/ppt/slides/slide15.xml" Id="Reaad76d10c844050" /><Relationship Type="http://schemas.openxmlformats.org/officeDocument/2006/relationships/slide" Target="/ppt/slides/slide16.xml" Id="R42a47dbcbfb24f3a" /><Relationship Type="http://schemas.openxmlformats.org/officeDocument/2006/relationships/slide" Target="/ppt/slides/slide17.xml" Id="R82c6f1c9cbe7417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ef112029b646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9279d3dded4c1a" /><Relationship Type="http://schemas.openxmlformats.org/officeDocument/2006/relationships/notesMaster" Target="/ppt/notesMasters/notesMaster1.xml" Id="R5b2026beeb3c46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c638f429d44a06" /><Relationship Type="http://schemas.openxmlformats.org/officeDocument/2006/relationships/notesMaster" Target="/ppt/notesMasters/notesMaster1.xml" Id="Rf8c37315b71443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6fa7d58d7042f3" /><Relationship Type="http://schemas.openxmlformats.org/officeDocument/2006/relationships/notesMaster" Target="/ppt/notesMasters/notesMaster1.xml" Id="R06607e1637f840b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f631db96af4c66" /><Relationship Type="http://schemas.openxmlformats.org/officeDocument/2006/relationships/notesMaster" Target="/ppt/notesMasters/notesMaster1.xml" Id="R40811a43323d4a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b45780e84f4dbf" /><Relationship Type="http://schemas.openxmlformats.org/officeDocument/2006/relationships/notesMaster" Target="/ppt/notesMasters/notesMaster1.xml" Id="Re8fb47369dd845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1a9549b30de453d" /><Relationship Type="http://schemas.openxmlformats.org/officeDocument/2006/relationships/notesMaster" Target="/ppt/notesMasters/notesMaster1.xml" Id="Rb55de84415bb48b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38711e4918470c" /><Relationship Type="http://schemas.openxmlformats.org/officeDocument/2006/relationships/notesMaster" Target="/ppt/notesMasters/notesMaster1.xml" Id="R7fec2a37fe454e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862da960e7c4238" /><Relationship Type="http://schemas.openxmlformats.org/officeDocument/2006/relationships/notesMaster" Target="/ppt/notesMasters/notesMaster1.xml" Id="Rdc433ccff5324ae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c516d161ee4dbb" /><Relationship Type="http://schemas.openxmlformats.org/officeDocument/2006/relationships/notesMaster" Target="/ppt/notesMasters/notesMaster1.xml" Id="R58691f98ee744f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532e990b4b42a3" /><Relationship Type="http://schemas.openxmlformats.org/officeDocument/2006/relationships/notesMaster" Target="/ppt/notesMasters/notesMaster1.xml" Id="R544ca9bceacf442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930f08356d14b5c" /><Relationship Type="http://schemas.openxmlformats.org/officeDocument/2006/relationships/notesMaster" Target="/ppt/notesMasters/notesMaster1.xml" Id="Raf78bb816355439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b044c116e574f75" /><Relationship Type="http://schemas.openxmlformats.org/officeDocument/2006/relationships/notesMaster" Target="/ppt/notesMasters/notesMaster1.xml" Id="R5565a4f3f427488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bc17643707c45d0" /><Relationship Type="http://schemas.openxmlformats.org/officeDocument/2006/relationships/notesMaster" Target="/ppt/notesMasters/notesMaster1.xml" Id="R58fa396b92364b1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0f4375a3f5f485d" /><Relationship Type="http://schemas.openxmlformats.org/officeDocument/2006/relationships/notesMaster" Target="/ppt/notesMasters/notesMaster1.xml" Id="R0d0e07dd714f4d2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27b8d1fe0614ccd" /><Relationship Type="http://schemas.openxmlformats.org/officeDocument/2006/relationships/notesMaster" Target="/ppt/notesMasters/notesMaster1.xml" Id="Ra4cb16724787446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dbdd9de4c0d48af" /><Relationship Type="http://schemas.openxmlformats.org/officeDocument/2006/relationships/notesMaster" Target="/ppt/notesMasters/notesMaster1.xml" Id="Re90d0637641149a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9e3bc2ba3e14869" /><Relationship Type="http://schemas.openxmlformats.org/officeDocument/2006/relationships/notesMaster" Target="/ppt/notesMasters/notesMaster1.xml" Id="Rf86747f9b45643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c86a05ca614684" /><Relationship Type="http://schemas.openxmlformats.org/officeDocument/2006/relationships/image" Target="/ppt/media/image.png" Id="Rfbdf87aae32f4d48" /><Relationship Type="http://schemas.openxmlformats.org/officeDocument/2006/relationships/image" Target="/ppt/media/image2.png" Id="R5a71fd1710264ff4" /><Relationship Type="http://schemas.openxmlformats.org/officeDocument/2006/relationships/image" Target="/ppt/media/image.jpeg" Id="Rc721a798e3bf402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9afc376ca84cd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bdf87aae32f4d4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a71fd1710264ff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1a798e3bf402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78fd051d0724a69" /><Relationship Type="http://schemas.openxmlformats.org/officeDocument/2006/relationships/slideLayout" Target="/ppt/slideLayouts/slideLayout1.xml" Id="Rf64ec5b96a374dd9" /><Relationship Type="http://schemas.openxmlformats.org/officeDocument/2006/relationships/slideLayout" Target="/ppt/slideLayouts/slideLayout2.xml" Id="R180b48dcd26f49e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4ec5b96a374dd9"/>
    <p:sldLayoutId xmlns:r="http://schemas.openxmlformats.org/officeDocument/2006/relationships" id="2147483650" r:id="R180b48dcd26f49e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6921ea2df64cbe" /><Relationship Type="http://schemas.openxmlformats.org/officeDocument/2006/relationships/notesSlide" Target="/ppt/notesSlides/notesSlide1.xml" Id="R041f3517505140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b8bbc05e9e4032" /><Relationship Type="http://schemas.openxmlformats.org/officeDocument/2006/relationships/notesSlide" Target="/ppt/notesSlides/notesSlide2.xml" Id="R5df7572e09bf48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5ed0f9aa154da7" /><Relationship Type="http://schemas.openxmlformats.org/officeDocument/2006/relationships/notesSlide" Target="/ppt/notesSlides/notesSlide3.xml" Id="Re17f3d8f121b4e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7765782a41415f" /><Relationship Type="http://schemas.openxmlformats.org/officeDocument/2006/relationships/notesSlide" Target="/ppt/notesSlides/notesSlide4.xml" Id="R5dba2585d10d44e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42964cf13b48b8" /><Relationship Type="http://schemas.openxmlformats.org/officeDocument/2006/relationships/notesSlide" Target="/ppt/notesSlides/notesSlide5.xml" Id="R2914964bf77e4f0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11638517704d27" /><Relationship Type="http://schemas.openxmlformats.org/officeDocument/2006/relationships/notesSlide" Target="/ppt/notesSlides/notesSlide6.xml" Id="R88c94946fca34a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588687ef7c4bcd" /><Relationship Type="http://schemas.openxmlformats.org/officeDocument/2006/relationships/notesSlide" Target="/ppt/notesSlides/notesSlide7.xml" Id="Ra06b31520b6343f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c3044b29664990" /><Relationship Type="http://schemas.openxmlformats.org/officeDocument/2006/relationships/notesSlide" Target="/ppt/notesSlides/notesSlide8.xml" Id="R5f9a194750e440b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9ba4b596d0475e" /><Relationship Type="http://schemas.openxmlformats.org/officeDocument/2006/relationships/notesSlide" Target="/ppt/notesSlides/notesSlide9.xml" Id="Ra118c33d46c04b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fef0d1b73d4828" /><Relationship Type="http://schemas.openxmlformats.org/officeDocument/2006/relationships/notesSlide" Target="/ppt/notesSlides/notesSlide10.xml" Id="R4d98194994a0473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3c4d17cdf74c49" /><Relationship Type="http://schemas.openxmlformats.org/officeDocument/2006/relationships/notesSlide" Target="/ppt/notesSlides/notesSlide11.xml" Id="Re3a424a5f8d346c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bf0f6cbae5477f" /><Relationship Type="http://schemas.openxmlformats.org/officeDocument/2006/relationships/notesSlide" Target="/ppt/notesSlides/notesSlide12.xml" Id="R2f754a4c419a474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c515ea5a05467f" /><Relationship Type="http://schemas.openxmlformats.org/officeDocument/2006/relationships/notesSlide" Target="/ppt/notesSlides/notesSlide13.xml" Id="Rb91b49147211498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c324cb21974fe3" /><Relationship Type="http://schemas.openxmlformats.org/officeDocument/2006/relationships/notesSlide" Target="/ppt/notesSlides/notesSlide14.xml" Id="Rcb7a24d957354c3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1473f6b6a24c1f" /><Relationship Type="http://schemas.openxmlformats.org/officeDocument/2006/relationships/notesSlide" Target="/ppt/notesSlides/notesSlide15.xml" Id="Rc3865d31df6c4c5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c3aa0d67f142c2" /><Relationship Type="http://schemas.openxmlformats.org/officeDocument/2006/relationships/notesSlide" Target="/ppt/notesSlides/notesSlide16.xml" Id="Rc641031cefe54d8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653042da804d13" /><Relationship Type="http://schemas.openxmlformats.org/officeDocument/2006/relationships/notesSlide" Target="/ppt/notesSlides/notesSlide17.xml" Id="Rfa24f28130ac4ce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Micah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  |  Micah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以色列人哪，當聽耶和華的話！ 要起來向山嶺爭辯， 使岡陵聽你的話。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ye now what the LORD saith; Arise, contend thou before the mountains, and let the hills hear thy voice.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6:2  |  Micah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山嶺和地永久的根基啊， 要聽耶和華爭辯的話！ 因為耶和華要與他的百姓爭辯， 與以色列爭論。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ye, O mountains, the LORD’s controversy, and ye strong foundations of the earth: for the LORD hath a controversy with his people, and he will plead with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6:3  |  Micah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我的百姓啊，我向你做了甚麼呢？ 我在甚麼事上使你厭煩？ 你可以對我證明。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people, what have I done unto thee? and wherein have I wearied thee? testify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6:4  |  Micah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我曾將你從埃及地領出來， 從作奴僕之家救贖你； 我也差遣摩西、亞倫，和米利暗在你前面行。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brought thee up out of the land of Egypt, and redeemed thee out of the house of servants; and I sent before thee Moses, Aaron, and Miriam.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6:5  |  Micah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我的百姓啊，你們當追念摩押王巴勒所設的謀 和比珥的兒子巴蘭回答他的話， 並你們從什亭到吉甲[所遇見的事]， 好使你們知道耶和華公義的作為。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people, remember now what Balak king of Moab consulted, and what Balaam the son of Beor answered him from Shittim unto Gilgal; that ye may know the righteousness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6:6  |  Micah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我朝見耶和華， 在至高神面前跪拜，當獻上甚麼呢？ 豈可獻一歲的牛犢為燔祭嗎？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Wherewith shall I come before the LORD, and bow myself before the high God? shall I come before him with burnt offerings, with calves of a year old?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6:7  |  Micah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耶和華豈喜悅千千的公羊， 或是萬萬的油河嗎？ 我豈可為自己的罪過獻我的長子嗎？ 為心中的罪惡獻我身所生的嗎？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Will the LORD be pleased with thousands of rams, or with ten thousands of rivers of oil? shall I give my firstborn for my transgression, the fruit of my body for the sin of my soul?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6:8  |  Micah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世人哪，耶和華已指示你何為善。 他向你所要的是甚麼呢？ 只要你行公義，好憐憫， 存謙卑的心，與你的神同行。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shewed thee, O man, what is good; and what doth the LORD require of thee, but to do justly, and to love mercy, and to walk humbly with thy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6:9  |  Micah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耶和華向這城呼叫， 智慧人必敬畏他的名。 你們當聽是誰派定刑杖的懲罰。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LORD’s voice crieth unto the city, and the man of wisdom shall see thy name: hear ye the rod, and who hath appointed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6:10  |  Micah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惡人家中不仍有非義之財 和可惡的小升斗嗎？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there yet the treasures of wickedness in the house of the wicked, and the scant measure that is abominable?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6:11  |  Micah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我若用不公道的天平和囊中詭詐的法碼， 豈可算為清潔呢？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I count them pure with the wicked balances, and with the bag of deceitful weights?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6:12  |  Micah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城裏的富戶滿行強暴； 其中的居民也說謊言， 口中的舌頭是詭詐的。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rich men thereof are full of violence, and the inhabitants thereof have spoken lies, and their tongue is deceitful in their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6:13  |  Micah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因此，我擊打你， 使你的傷痕甚重， 使你因你的罪惡荒涼。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also will I make thee sick in smiting thee, in making thee desolate because of thy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6:14  |  Micah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你要吃，卻吃不飽； 你的虛弱必顯在你中間。 你必挪去，卻不得救護； 所救護的，我必交給刀劍。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eat, but not be satisfied; and thy casting down shall be in the midst of thee; and thou shalt take hold, but shalt not deliver; and that which thou deliverest will I give up to the sword.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6:15  |  Micah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你必撒種，卻不得收割； 踹橄欖，卻不得油抹身； 踹葡萄，卻不得酒喝。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sow, but thou shalt not reap; thou shalt tread the olives, but thou shalt not anoint thee with oil; and sweet wine, but shalt not drink wine.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彌迦書 6:16  |  Micah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因為你守暗利的惡規， 行亞哈家一切所行的， 順從他們的計謀； 因此，我必使你荒涼， 使你的居民令人嗤笑， 你們也必擔當我民的羞辱。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statutes of Omri are kept, and all the works of the house of Ahab, and ye walk in their counsels; that I should make thee a desolation, and the inhabitants thereof an hissing: therefore ye shall bear the reproach of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2026-08-30T04:38:56.8990000Z</dcterms:created>
  <dcterms:modified xsi:type="dcterms:W3CDTF">2026-08-30T04:38:56.8990000Z</dcterms:modified>
</coreProperties>
</file>