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346c9264cce4151" /><Relationship Type="http://schemas.openxmlformats.org/officeDocument/2006/relationships/extended-properties" Target="/docProps/app.xml" Id="R3eb85c4b092249c6" /><Relationship Type="http://schemas.openxmlformats.org/officeDocument/2006/relationships/officeDocument" Target="/ppt/presentation.xml" Id="R403b91fca550485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701d97b2cd3439f"/>
  </p:sldMasterIdLst>
  <p:notesMasterIdLst>
    <p:notesMasterId xmlns:r="http://schemas.openxmlformats.org/officeDocument/2006/relationships" r:id="R2087568a1f204b2b"/>
  </p:notesMasterIdLst>
  <p:sldIdLst>
    <p:sldId xmlns:r="http://schemas.openxmlformats.org/officeDocument/2006/relationships" id="256" r:id="R2c20c830b43445bf"/>
    <p:sldId xmlns:r="http://schemas.openxmlformats.org/officeDocument/2006/relationships" id="257" r:id="Rb09f8230d66b4fba"/>
    <p:sldId xmlns:r="http://schemas.openxmlformats.org/officeDocument/2006/relationships" id="258" r:id="R408379315f5449f9"/>
    <p:sldId xmlns:r="http://schemas.openxmlformats.org/officeDocument/2006/relationships" id="259" r:id="R3610f221ef6c4930"/>
    <p:sldId xmlns:r="http://schemas.openxmlformats.org/officeDocument/2006/relationships" id="260" r:id="R182ba00a335b49df"/>
    <p:sldId xmlns:r="http://schemas.openxmlformats.org/officeDocument/2006/relationships" id="261" r:id="R95795fe68c3f44d9"/>
    <p:sldId xmlns:r="http://schemas.openxmlformats.org/officeDocument/2006/relationships" id="262" r:id="Rcb80baaa7dd248cc"/>
    <p:sldId xmlns:r="http://schemas.openxmlformats.org/officeDocument/2006/relationships" id="263" r:id="Reabdd898838a4b6d"/>
    <p:sldId xmlns:r="http://schemas.openxmlformats.org/officeDocument/2006/relationships" id="264" r:id="R6f8b44e24d2942a0"/>
    <p:sldId xmlns:r="http://schemas.openxmlformats.org/officeDocument/2006/relationships" id="265" r:id="R13ca3bc22d6242bc"/>
    <p:sldId xmlns:r="http://schemas.openxmlformats.org/officeDocument/2006/relationships" id="266" r:id="Ra50c324694154f10"/>
    <p:sldId xmlns:r="http://schemas.openxmlformats.org/officeDocument/2006/relationships" id="267" r:id="R8609649143914e59"/>
    <p:sldId xmlns:r="http://schemas.openxmlformats.org/officeDocument/2006/relationships" id="268" r:id="Ra1cbbd4544da4373"/>
    <p:sldId xmlns:r="http://schemas.openxmlformats.org/officeDocument/2006/relationships" id="269" r:id="Re399634bf2b746b9"/>
    <p:sldId xmlns:r="http://schemas.openxmlformats.org/officeDocument/2006/relationships" id="270" r:id="R00151cff22774ffd"/>
    <p:sldId xmlns:r="http://schemas.openxmlformats.org/officeDocument/2006/relationships" id="271" r:id="R420a7dd9cb61414f"/>
    <p:sldId xmlns:r="http://schemas.openxmlformats.org/officeDocument/2006/relationships" id="272" r:id="R5f5d5c93421c4761"/>
    <p:sldId xmlns:r="http://schemas.openxmlformats.org/officeDocument/2006/relationships" id="273" r:id="Rdaa456b3570749e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7ce85517c1d420f" /><Relationship Type="http://schemas.openxmlformats.org/officeDocument/2006/relationships/slideMaster" Target="/ppt/slideMasters/slideMaster1.xml" Id="R6701d97b2cd3439f" /><Relationship Type="http://schemas.openxmlformats.org/officeDocument/2006/relationships/notesMaster" Target="/ppt/notesMasters/notesMaster1.xml" Id="R2087568a1f204b2b" /><Relationship Type="http://schemas.openxmlformats.org/officeDocument/2006/relationships/presProps" Target="/ppt/presProps.xml" Id="R1423497452a2459f" /><Relationship Type="http://schemas.openxmlformats.org/officeDocument/2006/relationships/tableStyles" Target="/ppt/tableStyles.xml" Id="Raa956983a4614048" /><Relationship Type="http://schemas.openxmlformats.org/officeDocument/2006/relationships/slide" Target="/ppt/slides/slide1.xml" Id="R2c20c830b43445bf" /><Relationship Type="http://schemas.openxmlformats.org/officeDocument/2006/relationships/slide" Target="/ppt/slides/slide2.xml" Id="Rb09f8230d66b4fba" /><Relationship Type="http://schemas.openxmlformats.org/officeDocument/2006/relationships/slide" Target="/ppt/slides/slide3.xml" Id="R408379315f5449f9" /><Relationship Type="http://schemas.openxmlformats.org/officeDocument/2006/relationships/slide" Target="/ppt/slides/slide4.xml" Id="R3610f221ef6c4930" /><Relationship Type="http://schemas.openxmlformats.org/officeDocument/2006/relationships/slide" Target="/ppt/slides/slide5.xml" Id="R182ba00a335b49df" /><Relationship Type="http://schemas.openxmlformats.org/officeDocument/2006/relationships/slide" Target="/ppt/slides/slide6.xml" Id="R95795fe68c3f44d9" /><Relationship Type="http://schemas.openxmlformats.org/officeDocument/2006/relationships/slide" Target="/ppt/slides/slide7.xml" Id="Rcb80baaa7dd248cc" /><Relationship Type="http://schemas.openxmlformats.org/officeDocument/2006/relationships/slide" Target="/ppt/slides/slide8.xml" Id="Reabdd898838a4b6d" /><Relationship Type="http://schemas.openxmlformats.org/officeDocument/2006/relationships/slide" Target="/ppt/slides/slide9.xml" Id="R6f8b44e24d2942a0" /><Relationship Type="http://schemas.openxmlformats.org/officeDocument/2006/relationships/slide" Target="/ppt/slides/slide10.xml" Id="R13ca3bc22d6242bc" /><Relationship Type="http://schemas.openxmlformats.org/officeDocument/2006/relationships/slide" Target="/ppt/slides/slide11.xml" Id="Ra50c324694154f10" /><Relationship Type="http://schemas.openxmlformats.org/officeDocument/2006/relationships/slide" Target="/ppt/slides/slide12.xml" Id="R8609649143914e59" /><Relationship Type="http://schemas.openxmlformats.org/officeDocument/2006/relationships/slide" Target="/ppt/slides/slide13.xml" Id="Ra1cbbd4544da4373" /><Relationship Type="http://schemas.openxmlformats.org/officeDocument/2006/relationships/slide" Target="/ppt/slides/slide14.xml" Id="Re399634bf2b746b9" /><Relationship Type="http://schemas.openxmlformats.org/officeDocument/2006/relationships/slide" Target="/ppt/slides/slide15.xml" Id="R00151cff22774ffd" /><Relationship Type="http://schemas.openxmlformats.org/officeDocument/2006/relationships/slide" Target="/ppt/slides/slide16.xml" Id="R420a7dd9cb61414f" /><Relationship Type="http://schemas.openxmlformats.org/officeDocument/2006/relationships/slide" Target="/ppt/slides/slide17.xml" Id="R5f5d5c93421c4761" /><Relationship Type="http://schemas.openxmlformats.org/officeDocument/2006/relationships/slide" Target="/ppt/slides/slide18.xml" Id="Rdaa456b3570749e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047ea52c6c1412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2277be866ae4233" /><Relationship Type="http://schemas.openxmlformats.org/officeDocument/2006/relationships/notesMaster" Target="/ppt/notesMasters/notesMaster1.xml" Id="Rfb1d71fa3c77422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e94a70dfeee46aa" /><Relationship Type="http://schemas.openxmlformats.org/officeDocument/2006/relationships/notesMaster" Target="/ppt/notesMasters/notesMaster1.xml" Id="Rd12038d03a4d409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6303e31762b495d" /><Relationship Type="http://schemas.openxmlformats.org/officeDocument/2006/relationships/notesMaster" Target="/ppt/notesMasters/notesMaster1.xml" Id="R02db56e9f43047f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4ba2eb50a034fc9" /><Relationship Type="http://schemas.openxmlformats.org/officeDocument/2006/relationships/notesMaster" Target="/ppt/notesMasters/notesMaster1.xml" Id="R2363b095caa543f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18c2d6339c947e1" /><Relationship Type="http://schemas.openxmlformats.org/officeDocument/2006/relationships/notesMaster" Target="/ppt/notesMasters/notesMaster1.xml" Id="R67bd5a0fc44f4d8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9bbd83f524b40cd" /><Relationship Type="http://schemas.openxmlformats.org/officeDocument/2006/relationships/notesMaster" Target="/ppt/notesMasters/notesMaster1.xml" Id="Re09d548c62b6477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97bd3d097374947" /><Relationship Type="http://schemas.openxmlformats.org/officeDocument/2006/relationships/notesMaster" Target="/ppt/notesMasters/notesMaster1.xml" Id="Re0fd01b7b70c4c4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63b633a4dd3414e" /><Relationship Type="http://schemas.openxmlformats.org/officeDocument/2006/relationships/notesMaster" Target="/ppt/notesMasters/notesMaster1.xml" Id="R4acc929cc86f4bc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181ba5283b44631" /><Relationship Type="http://schemas.openxmlformats.org/officeDocument/2006/relationships/notesMaster" Target="/ppt/notesMasters/notesMaster1.xml" Id="R4a6115e40a034b3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03c57e3c4bc468f" /><Relationship Type="http://schemas.openxmlformats.org/officeDocument/2006/relationships/notesMaster" Target="/ppt/notesMasters/notesMaster1.xml" Id="Rb561fe71f49049d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2c6ab246f104dce" /><Relationship Type="http://schemas.openxmlformats.org/officeDocument/2006/relationships/notesMaster" Target="/ppt/notesMasters/notesMaster1.xml" Id="R20e726109b37479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1dd1339922942be" /><Relationship Type="http://schemas.openxmlformats.org/officeDocument/2006/relationships/notesMaster" Target="/ppt/notesMasters/notesMaster1.xml" Id="Rddf52b6c842e4d2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3ff03d353794641" /><Relationship Type="http://schemas.openxmlformats.org/officeDocument/2006/relationships/notesMaster" Target="/ppt/notesMasters/notesMaster1.xml" Id="R027989988b04404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77dd444749f474b" /><Relationship Type="http://schemas.openxmlformats.org/officeDocument/2006/relationships/notesMaster" Target="/ppt/notesMasters/notesMaster1.xml" Id="R40683f76822643a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c1598b13a4044a1" /><Relationship Type="http://schemas.openxmlformats.org/officeDocument/2006/relationships/notesMaster" Target="/ppt/notesMasters/notesMaster1.xml" Id="R44d6b1e8068a4eb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9e8ee58cfde4e53" /><Relationship Type="http://schemas.openxmlformats.org/officeDocument/2006/relationships/notesMaster" Target="/ppt/notesMasters/notesMaster1.xml" Id="R7cd1cc6107c0454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0d2c5bc04364477" /><Relationship Type="http://schemas.openxmlformats.org/officeDocument/2006/relationships/notesMaster" Target="/ppt/notesMasters/notesMaster1.xml" Id="R04d203f1fb6949e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092237f2456408f" /><Relationship Type="http://schemas.openxmlformats.org/officeDocument/2006/relationships/notesMaster" Target="/ppt/notesMasters/notesMaster1.xml" Id="R0539e580e4844ee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23d63d8b01743bb" /><Relationship Type="http://schemas.openxmlformats.org/officeDocument/2006/relationships/image" Target="/ppt/media/image.png" Id="R0e0e72e43cc64e36" /><Relationship Type="http://schemas.openxmlformats.org/officeDocument/2006/relationships/image" Target="/ppt/media/image2.png" Id="Rb053f235e07b4210" /><Relationship Type="http://schemas.openxmlformats.org/officeDocument/2006/relationships/image" Target="/ppt/media/image.jpeg" Id="R0ced8db6014b406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827cada8579418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e0e72e43cc64e3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053f235e07b421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ed8db6014b406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ab5d7b928e9405b" /><Relationship Type="http://schemas.openxmlformats.org/officeDocument/2006/relationships/slideLayout" Target="/ppt/slideLayouts/slideLayout1.xml" Id="Rf1daae85a8c441ac" /><Relationship Type="http://schemas.openxmlformats.org/officeDocument/2006/relationships/slideLayout" Target="/ppt/slideLayouts/slideLayout2.xml" Id="Rf4dfd2b60904447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1daae85a8c441ac"/>
    <p:sldLayoutId xmlns:r="http://schemas.openxmlformats.org/officeDocument/2006/relationships" id="2147483650" r:id="Rf4dfd2b60904447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fe3b2ab2584aa8" /><Relationship Type="http://schemas.openxmlformats.org/officeDocument/2006/relationships/notesSlide" Target="/ppt/notesSlides/notesSlide1.xml" Id="Rf4744c61704b4de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ce37d0c972444e" /><Relationship Type="http://schemas.openxmlformats.org/officeDocument/2006/relationships/notesSlide" Target="/ppt/notesSlides/notesSlide2.xml" Id="R3a4c0edd7d694ac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88a2c03a2145f2" /><Relationship Type="http://schemas.openxmlformats.org/officeDocument/2006/relationships/notesSlide" Target="/ppt/notesSlides/notesSlide3.xml" Id="R872a64e4747943b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034fd9fbbf4bfd" /><Relationship Type="http://schemas.openxmlformats.org/officeDocument/2006/relationships/notesSlide" Target="/ppt/notesSlides/notesSlide4.xml" Id="R7964fece8c2b44e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1181b193cd4f2b" /><Relationship Type="http://schemas.openxmlformats.org/officeDocument/2006/relationships/notesSlide" Target="/ppt/notesSlides/notesSlide5.xml" Id="Rb416f9440a984c0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24dc624b8b4a00" /><Relationship Type="http://schemas.openxmlformats.org/officeDocument/2006/relationships/notesSlide" Target="/ppt/notesSlides/notesSlide6.xml" Id="R31d484ac669d4b6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046160a8714442" /><Relationship Type="http://schemas.openxmlformats.org/officeDocument/2006/relationships/notesSlide" Target="/ppt/notesSlides/notesSlide7.xml" Id="R5a0b86a3337e4ca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3937a98dde4c02" /><Relationship Type="http://schemas.openxmlformats.org/officeDocument/2006/relationships/notesSlide" Target="/ppt/notesSlides/notesSlide8.xml" Id="R212fd98b6d0d4fb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94292309a24633" /><Relationship Type="http://schemas.openxmlformats.org/officeDocument/2006/relationships/notesSlide" Target="/ppt/notesSlides/notesSlide9.xml" Id="Rb3308568cf0c44f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f96bedbbb24af9" /><Relationship Type="http://schemas.openxmlformats.org/officeDocument/2006/relationships/notesSlide" Target="/ppt/notesSlides/notesSlide10.xml" Id="R74c8d7a267b54e0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38f3538ba04a08" /><Relationship Type="http://schemas.openxmlformats.org/officeDocument/2006/relationships/notesSlide" Target="/ppt/notesSlides/notesSlide11.xml" Id="R1c69ae11e8a647f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a0d9706d9c4b1c" /><Relationship Type="http://schemas.openxmlformats.org/officeDocument/2006/relationships/notesSlide" Target="/ppt/notesSlides/notesSlide12.xml" Id="R99ec378367ba4e7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46199564874c1f" /><Relationship Type="http://schemas.openxmlformats.org/officeDocument/2006/relationships/notesSlide" Target="/ppt/notesSlides/notesSlide13.xml" Id="R6e74511b9cb0410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7eab6d48804d27" /><Relationship Type="http://schemas.openxmlformats.org/officeDocument/2006/relationships/notesSlide" Target="/ppt/notesSlides/notesSlide14.xml" Id="R8e92ebdabe684d5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de5e512b704422" /><Relationship Type="http://schemas.openxmlformats.org/officeDocument/2006/relationships/notesSlide" Target="/ppt/notesSlides/notesSlide15.xml" Id="R6465ef78e1c8417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0927eb10504376" /><Relationship Type="http://schemas.openxmlformats.org/officeDocument/2006/relationships/notesSlide" Target="/ppt/notesSlides/notesSlide16.xml" Id="R2ce628b1c5ef429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4898ce62514928" /><Relationship Type="http://schemas.openxmlformats.org/officeDocument/2006/relationships/notesSlide" Target="/ppt/notesSlides/notesSlide17.xml" Id="R1bd19f6046514e8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7eb063064a449c" /><Relationship Type="http://schemas.openxmlformats.org/officeDocument/2006/relationships/notesSlide" Target="/ppt/notesSlides/notesSlide18.xml" Id="R9cc4d181195647d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  |  Psalms 59:1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掃羅打發人窺探大衛的房屋，要殺他。那時，大衛作這金詩，交與伶長。調用休要毀壞。 我的神啊，求你救我脫離仇敵， 把我安置在高處，得脫那些起來攻擊我的人。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Al-taschith, Michtam of David; when Saul sent, and they watched the house to kill him. Deliver me from mine enemies, O my God: defend me from them that rise up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59:2  |  Psalms 59:2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求你救我脫離作孽的人 和喜愛流人血的人！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 from the workers of iniquity, and save me from bloody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59:3  |  Psalms 59:3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因為，他們埋伏要害我的命； 有能力的人聚集來攻擊我。 耶和華啊，這不是為我的過犯， 也不是為我的罪愆。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they lie in wait for my soul: the mighty are gathered against me; not for my transgression, nor for my sin,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59:4  |  Psalms 59:4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我雖然無過，他們預備整齊，跑來攻擊我。 求你興起鑒察，幫助我！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run and prepare themselves without my fault: awake to help me, and behold.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59:5  |  Psalms 59:5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萬軍之神－耶和華以色列的神啊！ 求你興起，懲治萬邦！ 不要憐憫行詭詐的惡人！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therefore, O LORD God of hosts, the God of Israel, awake to visit all the heathen: be not merciful to any wicked transgressors.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59:6  |  Psalms 59:6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他們晚上轉回， 叫號如狗，圍城繞行。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return at evening: they make a noise like a dog, and go round about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59:7  |  Psalms 59:7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他們口中噴吐[惡言]，嘴裏有刀； [他們說]：有誰聽見？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they belch out with their mouth: swords are in their lips: for who, say they, doth hear?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59:8  |  Psalms 59:8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但你－耶和華必笑話他們； 你要嗤笑萬邦。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O LORD, shalt laugh at them; thou shalt have all the heathen in derision.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59:9  |  Psalms 59:9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我的力量啊，我必仰望你， 因為神是我的高臺。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of his strength will I wait upon thee: for God is my defence.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59:10  |  Psalms 59:10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我的神要以慈愛迎接我； 神要叫我看見我仇敵[遭報]。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God of my mercy shall prevent me: God shall let me see my desire upon mine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59:11  |  Psalms 59:11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不要殺他們，恐怕我的民忘記。 主啊，你是我們的盾牌； 求你用你的能力使他們四散， 且降為卑。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Slay them not, lest my people forget: scatter them by thy power; and bring them down, O Lord our shield.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59:12  |  Psalms 59:12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因他們口中的罪和嘴裏的言語， 並咒罵虛謊的話， 願他們在驕傲之中被纏住了。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sin of their mouth and the words of their lips let them even be taken in their pride: and for cursing and lying which they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59:13  |  Psalms 59:13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求你發怒，使他們消滅， 以致歸於無有， 叫他們知道神在雅各中間掌權， 直到地極。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Consume them in wrath, consume them, that they may not be: and let them know that God ruleth in Jacob unto the ends of the earth.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59:14  |  Psalms 59:14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到了晚上，任憑他們轉回； 任憑他們叫號如狗，圍城繞行。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at evening let them return; and let them make a noise like a dog, and go round about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59:15  |  Psalms 59:15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他們必走來走去，尋找食物， 若不得飽就終夜在外。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wander up and down for meat, and grudge if they be not satisfied.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59:16  |  Psalms 59:16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但我要歌頌你的力量， 早晨要高唱你的慈愛； 因為你作過我的高臺， 在我急難的日子作過我的避難所。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sing of thy power; yea, I will sing aloud of thy mercy in the morning: for thou hast been my defence and refuge in the day of my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59:17  |  Psalms 59:17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我的力量啊，我要歌頌你； 因為神是我的高臺， 是賜恩與我的神。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thee, O my strength, will I sing: for God is my defence, and the God of my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2026-08-26T10:30:35.1520000Z</dcterms:created>
  <dcterms:modified xsi:type="dcterms:W3CDTF">2026-08-26T10:30:35.1520000Z</dcterms:modified>
</coreProperties>
</file>