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211a49de0704bef" /><Relationship Type="http://schemas.openxmlformats.org/officeDocument/2006/relationships/extended-properties" Target="/docProps/app.xml" Id="R4247ab3bac8847c6" /><Relationship Type="http://schemas.openxmlformats.org/officeDocument/2006/relationships/officeDocument" Target="/ppt/presentation.xml" Id="R2c559c6df64e4d1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2a36b5d3d2748cb"/>
  </p:sldMasterIdLst>
  <p:notesMasterIdLst>
    <p:notesMasterId xmlns:r="http://schemas.openxmlformats.org/officeDocument/2006/relationships" r:id="Rbf88bb8283004c84"/>
  </p:notesMasterIdLst>
  <p:sldIdLst>
    <p:sldId xmlns:r="http://schemas.openxmlformats.org/officeDocument/2006/relationships" id="256" r:id="Rf0ca83b5e8ea4e10"/>
    <p:sldId xmlns:r="http://schemas.openxmlformats.org/officeDocument/2006/relationships" id="257" r:id="Rf2abd73fcf3242ab"/>
    <p:sldId xmlns:r="http://schemas.openxmlformats.org/officeDocument/2006/relationships" id="258" r:id="R3fb1746e4f3f4f1b"/>
    <p:sldId xmlns:r="http://schemas.openxmlformats.org/officeDocument/2006/relationships" id="259" r:id="R31332f77aa6d4dbe"/>
    <p:sldId xmlns:r="http://schemas.openxmlformats.org/officeDocument/2006/relationships" id="260" r:id="R3c730eec1d3543f9"/>
    <p:sldId xmlns:r="http://schemas.openxmlformats.org/officeDocument/2006/relationships" id="261" r:id="R5856e4c491ea482c"/>
    <p:sldId xmlns:r="http://schemas.openxmlformats.org/officeDocument/2006/relationships" id="262" r:id="Ra8a750d00783450d"/>
    <p:sldId xmlns:r="http://schemas.openxmlformats.org/officeDocument/2006/relationships" id="263" r:id="Re473471dd3a749d4"/>
    <p:sldId xmlns:r="http://schemas.openxmlformats.org/officeDocument/2006/relationships" id="264" r:id="R3a51a3461d4643ad"/>
    <p:sldId xmlns:r="http://schemas.openxmlformats.org/officeDocument/2006/relationships" id="265" r:id="Rd4320eafb50b4962"/>
    <p:sldId xmlns:r="http://schemas.openxmlformats.org/officeDocument/2006/relationships" id="266" r:id="Ref63782e12264432"/>
    <p:sldId xmlns:r="http://schemas.openxmlformats.org/officeDocument/2006/relationships" id="267" r:id="R8b685459508c4c74"/>
    <p:sldId xmlns:r="http://schemas.openxmlformats.org/officeDocument/2006/relationships" id="268" r:id="R68d5e2c07f824f96"/>
    <p:sldId xmlns:r="http://schemas.openxmlformats.org/officeDocument/2006/relationships" id="269" r:id="R81e2d077afa2440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bc18239275b4555" /><Relationship Type="http://schemas.openxmlformats.org/officeDocument/2006/relationships/slideMaster" Target="/ppt/slideMasters/slideMaster1.xml" Id="Rf2a36b5d3d2748cb" /><Relationship Type="http://schemas.openxmlformats.org/officeDocument/2006/relationships/notesMaster" Target="/ppt/notesMasters/notesMaster1.xml" Id="Rbf88bb8283004c84" /><Relationship Type="http://schemas.openxmlformats.org/officeDocument/2006/relationships/presProps" Target="/ppt/presProps.xml" Id="Re8256f9699154b1f" /><Relationship Type="http://schemas.openxmlformats.org/officeDocument/2006/relationships/tableStyles" Target="/ppt/tableStyles.xml" Id="Rf2fae513b766406f" /><Relationship Type="http://schemas.openxmlformats.org/officeDocument/2006/relationships/slide" Target="/ppt/slides/slide1.xml" Id="Rf0ca83b5e8ea4e10" /><Relationship Type="http://schemas.openxmlformats.org/officeDocument/2006/relationships/slide" Target="/ppt/slides/slide2.xml" Id="Rf2abd73fcf3242ab" /><Relationship Type="http://schemas.openxmlformats.org/officeDocument/2006/relationships/slide" Target="/ppt/slides/slide3.xml" Id="R3fb1746e4f3f4f1b" /><Relationship Type="http://schemas.openxmlformats.org/officeDocument/2006/relationships/slide" Target="/ppt/slides/slide4.xml" Id="R31332f77aa6d4dbe" /><Relationship Type="http://schemas.openxmlformats.org/officeDocument/2006/relationships/slide" Target="/ppt/slides/slide5.xml" Id="R3c730eec1d3543f9" /><Relationship Type="http://schemas.openxmlformats.org/officeDocument/2006/relationships/slide" Target="/ppt/slides/slide6.xml" Id="R5856e4c491ea482c" /><Relationship Type="http://schemas.openxmlformats.org/officeDocument/2006/relationships/slide" Target="/ppt/slides/slide7.xml" Id="Ra8a750d00783450d" /><Relationship Type="http://schemas.openxmlformats.org/officeDocument/2006/relationships/slide" Target="/ppt/slides/slide8.xml" Id="Re473471dd3a749d4" /><Relationship Type="http://schemas.openxmlformats.org/officeDocument/2006/relationships/slide" Target="/ppt/slides/slide9.xml" Id="R3a51a3461d4643ad" /><Relationship Type="http://schemas.openxmlformats.org/officeDocument/2006/relationships/slide" Target="/ppt/slides/slide10.xml" Id="Rd4320eafb50b4962" /><Relationship Type="http://schemas.openxmlformats.org/officeDocument/2006/relationships/slide" Target="/ppt/slides/slide11.xml" Id="Ref63782e12264432" /><Relationship Type="http://schemas.openxmlformats.org/officeDocument/2006/relationships/slide" Target="/ppt/slides/slide12.xml" Id="R8b685459508c4c74" /><Relationship Type="http://schemas.openxmlformats.org/officeDocument/2006/relationships/slide" Target="/ppt/slides/slide13.xml" Id="R68d5e2c07f824f96" /><Relationship Type="http://schemas.openxmlformats.org/officeDocument/2006/relationships/slide" Target="/ppt/slides/slide14.xml" Id="R81e2d077afa2440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3817e388ab7443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c963fecb7f64fae" /><Relationship Type="http://schemas.openxmlformats.org/officeDocument/2006/relationships/notesMaster" Target="/ppt/notesMasters/notesMaster1.xml" Id="R8053c042d69b40c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1614b6c537e4e85" /><Relationship Type="http://schemas.openxmlformats.org/officeDocument/2006/relationships/notesMaster" Target="/ppt/notesMasters/notesMaster1.xml" Id="Rdfc8edf41a424b9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7508938581c4f54" /><Relationship Type="http://schemas.openxmlformats.org/officeDocument/2006/relationships/notesMaster" Target="/ppt/notesMasters/notesMaster1.xml" Id="R86c5ab5ae83a496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61a445e15fe4d8e" /><Relationship Type="http://schemas.openxmlformats.org/officeDocument/2006/relationships/notesMaster" Target="/ppt/notesMasters/notesMaster1.xml" Id="R9201497b3ae643d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4adbef02f22431d" /><Relationship Type="http://schemas.openxmlformats.org/officeDocument/2006/relationships/notesMaster" Target="/ppt/notesMasters/notesMaster1.xml" Id="R3ea5db63a49c4cc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1078df692944349" /><Relationship Type="http://schemas.openxmlformats.org/officeDocument/2006/relationships/notesMaster" Target="/ppt/notesMasters/notesMaster1.xml" Id="R7246904c99bf4e5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c4b43271ea34602" /><Relationship Type="http://schemas.openxmlformats.org/officeDocument/2006/relationships/notesMaster" Target="/ppt/notesMasters/notesMaster1.xml" Id="R210122d8f5944e7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c397eeb9ed74b3c" /><Relationship Type="http://schemas.openxmlformats.org/officeDocument/2006/relationships/notesMaster" Target="/ppt/notesMasters/notesMaster1.xml" Id="R6d0326690ca845e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43c3ea8a68b45e6" /><Relationship Type="http://schemas.openxmlformats.org/officeDocument/2006/relationships/notesMaster" Target="/ppt/notesMasters/notesMaster1.xml" Id="R64d5a04f4f89441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666b2c7216441de" /><Relationship Type="http://schemas.openxmlformats.org/officeDocument/2006/relationships/notesMaster" Target="/ppt/notesMasters/notesMaster1.xml" Id="R4cb2d779395540f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088488572c745a5" /><Relationship Type="http://schemas.openxmlformats.org/officeDocument/2006/relationships/notesMaster" Target="/ppt/notesMasters/notesMaster1.xml" Id="R87f4d0aa0bd84a7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f2165fec927c4b03" /><Relationship Type="http://schemas.openxmlformats.org/officeDocument/2006/relationships/notesMaster" Target="/ppt/notesMasters/notesMaster1.xml" Id="R345ed61126564b64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546aa0d7f1e4878" /><Relationship Type="http://schemas.openxmlformats.org/officeDocument/2006/relationships/notesMaster" Target="/ppt/notesMasters/notesMaster1.xml" Id="R6e37344c078b4b6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6d969e47361b433a" /><Relationship Type="http://schemas.openxmlformats.org/officeDocument/2006/relationships/notesMaster" Target="/ppt/notesMasters/notesMaster1.xml" Id="Re01210beeaec4e6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f327e76e9fd4b70" /><Relationship Type="http://schemas.openxmlformats.org/officeDocument/2006/relationships/image" Target="/ppt/media/image.png" Id="Rc1b65f61aafe423e" /><Relationship Type="http://schemas.openxmlformats.org/officeDocument/2006/relationships/image" Target="/ppt/media/image2.png" Id="Rbe18a57610d84295" /><Relationship Type="http://schemas.openxmlformats.org/officeDocument/2006/relationships/image" Target="/ppt/media/image.jpeg" Id="Rbb646c34a2df488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c4a2e8e5780499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1b65f61aafe423e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e18a57610d84295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b646c34a2df488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55430941b67425c" /><Relationship Type="http://schemas.openxmlformats.org/officeDocument/2006/relationships/slideLayout" Target="/ppt/slideLayouts/slideLayout1.xml" Id="Rf2506676055c4de9" /><Relationship Type="http://schemas.openxmlformats.org/officeDocument/2006/relationships/slideLayout" Target="/ppt/slideLayouts/slideLayout2.xml" Id="R9e6b37d20469452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2506676055c4de9"/>
    <p:sldLayoutId xmlns:r="http://schemas.openxmlformats.org/officeDocument/2006/relationships" id="2147483650" r:id="R9e6b37d20469452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8202c3d7404371" /><Relationship Type="http://schemas.openxmlformats.org/officeDocument/2006/relationships/notesSlide" Target="/ppt/notesSlides/notesSlide1.xml" Id="R1854bcc4fd97464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5c0630b5044cb9" /><Relationship Type="http://schemas.openxmlformats.org/officeDocument/2006/relationships/notesSlide" Target="/ppt/notesSlides/notesSlide2.xml" Id="Rcce9dd1a523548f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0807afab584e0b" /><Relationship Type="http://schemas.openxmlformats.org/officeDocument/2006/relationships/notesSlide" Target="/ppt/notesSlides/notesSlide3.xml" Id="Ra5cbc30130294eb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7afd09bcbd4b42" /><Relationship Type="http://schemas.openxmlformats.org/officeDocument/2006/relationships/notesSlide" Target="/ppt/notesSlides/notesSlide4.xml" Id="Rc9bf4b5ff5bd4da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a7a0886d504960" /><Relationship Type="http://schemas.openxmlformats.org/officeDocument/2006/relationships/notesSlide" Target="/ppt/notesSlides/notesSlide5.xml" Id="Re357aa780a16448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65f866d2b04dc6" /><Relationship Type="http://schemas.openxmlformats.org/officeDocument/2006/relationships/notesSlide" Target="/ppt/notesSlides/notesSlide6.xml" Id="Rd45760ca88ce4c7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9efb80ec42456a" /><Relationship Type="http://schemas.openxmlformats.org/officeDocument/2006/relationships/notesSlide" Target="/ppt/notesSlides/notesSlide7.xml" Id="R0d7e96970a0f40f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0157b2aec44fc5" /><Relationship Type="http://schemas.openxmlformats.org/officeDocument/2006/relationships/notesSlide" Target="/ppt/notesSlides/notesSlide8.xml" Id="Rbc80daff8b2541a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86217ea54349a3" /><Relationship Type="http://schemas.openxmlformats.org/officeDocument/2006/relationships/notesSlide" Target="/ppt/notesSlides/notesSlide9.xml" Id="Rb7ac542e951f446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ff592b75144ceb" /><Relationship Type="http://schemas.openxmlformats.org/officeDocument/2006/relationships/notesSlide" Target="/ppt/notesSlides/notesSlide10.xml" Id="R8c2596451bdc441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6bcd11abb74ab2" /><Relationship Type="http://schemas.openxmlformats.org/officeDocument/2006/relationships/notesSlide" Target="/ppt/notesSlides/notesSlide11.xml" Id="R0b06f3e1a1cf473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b52775a7684e9c" /><Relationship Type="http://schemas.openxmlformats.org/officeDocument/2006/relationships/notesSlide" Target="/ppt/notesSlides/notesSlide12.xml" Id="R96cc1994dec24a4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12f7c78c07428f" /><Relationship Type="http://schemas.openxmlformats.org/officeDocument/2006/relationships/notesSlide" Target="/ppt/notesSlides/notesSlide13.xml" Id="Rcb5e11d35a124fe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2d872f6ecf493d" /><Relationship Type="http://schemas.openxmlformats.org/officeDocument/2006/relationships/notesSlide" Target="/ppt/notesSlides/notesSlide14.xml" Id="Rb6ce86108441433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希伯來書第8章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Hebrews 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8:1  |  Hebrews 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我們所講的事，其中第一要緊的，就是我們有這樣的大祭司，已經坐在天上至大者寶座的右邊，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of the things which we have spoken this is the sum: We have such an high priest, who is set on the right hand of the throne of the Majesty in the heavens;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8:2  |  Hebrews 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在聖所，就是真帳幕裏，作執事；這帳幕是主所支的，不是人所支的。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minister of the sanctuary, and of the true tabernacle, which the Lord pitched, and not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8:3  |  Hebrews 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凡大祭司都是為獻禮物和祭物設立的，所以這位大祭司也必須有所獻的。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every high priest is ordained to offer gifts and sacrifices: wherefore it is of necessity that this man have somewhat also to offer.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8:4  |  Hebrews 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他若在地上，必不得為祭司，因為已經有照律法獻禮物的[祭司]。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if he were on earth, he should not be a priest, seeing that there are priests that offer gifts according to the law: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8:5  |  Hebrews 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他們供奉的事本是天上事的形狀和影像，正如摩西將要造帳幕的時候，蒙[神]警戒他，說：「你要謹慎，作各樣的物件都要照着在山上指示你的樣式。」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serve unto the example and shadow of heavenly things, as Moses was admonished of God when he was about to make the tabernacle: for, See, saith he, that thou make all things according to the pattern shewed to thee in the mount.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8:6  |  Hebrews 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如今耶穌所得的職任是更美的，正如他作更美之約的中保；這約原是憑更美之應許立的。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now hath he obtained a more excellent ministry, by how much also he is the mediator of a better covenant, which was established upon better promises.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8:7  |  Hebrews 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那前約若沒有瑕疵，就無處尋求後約了。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if that first covenant had been faultless, then should no place have been sought for the second.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8:8  |  Hebrews 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所以主指責他的百姓說： 日子將到， 我要與以色列家和猶大家另立新約，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finding fault with them, he saith, Behold, the days come, saith the Lord, when I will make a new covenant with the house of Israel and with the house of Judah: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8:9  |  Hebrews 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不像我拉着他們祖宗的手， 領他們出埃及的時候， 與他們所立的約。 因為他們不恆心守我的約， 我也不理他們。 這是主說的。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Not according to the covenant that I made with their fathers in the day when I took them by the hand to lead them out of the land of Egypt; because they continued not in my covenant, and I regarded them not, saith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8:10  |  Hebrews 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主又說： 那些日子以後， 我與以色列家所立的約乃是這樣： 我要將我的律法放在他們裏面， 寫在他們心上； 我要作他們的神； 他們要作我的子民。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this is the covenant that I will make with the house of Israel after those days, saith the Lord; I will put my laws into their mind, and write them in their hearts: and I will be to them a God, and they shall be to me a people: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8:11  |  Hebrews 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他們不用各人教導自己的鄉鄰和自己的弟兄， 說：你該認識主； 因為他們從最小的到至大的，都必認識我。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shall not teach every man his neighbour, and every man his brother, saying, Know the Lord: for all shall know me, from the least to the greatest.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8:12  |  Hebrews 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我要寬恕他們的不義， 不再記念他們的罪愆。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will be merciful to their unrighteousness, and their sins and their iniquities will I remember no 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希伯來書 8:13  |  Hebrews 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既說新約，就以前約為舊了；但那漸舊漸衰的，就必快歸無有了。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that he saith, A new covenant, he hath made the first old. Now that which decayeth and waxeth old is ready to vanish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2026-08-26T14:56:41.3580000Z</dcterms:created>
  <dcterms:modified xsi:type="dcterms:W3CDTF">2026-08-26T14:56:41.3580000Z</dcterms:modified>
</coreProperties>
</file>