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f8fa10c79134809" /><Relationship Type="http://schemas.openxmlformats.org/officeDocument/2006/relationships/extended-properties" Target="/docProps/app.xml" Id="R28d994e5c82e4352" /><Relationship Type="http://schemas.openxmlformats.org/officeDocument/2006/relationships/officeDocument" Target="/ppt/presentation.xml" Id="R759f6e2b7717432b" /></Relationships>
</file>

<file path=ppt/presentation.xml><?xml version="1.0" encoding="utf-8"?>
<p:presentation xmlns:p="http://schemas.openxmlformats.org/presentationml/2006/main">
  <p:sldMasterIdLst>
    <p:sldMasterId xmlns:r="http://schemas.openxmlformats.org/officeDocument/2006/relationships" id="2147483648" r:id="R40714d932a6b4827"/>
  </p:sldMasterIdLst>
  <p:notesMasterIdLst>
    <p:notesMasterId xmlns:r="http://schemas.openxmlformats.org/officeDocument/2006/relationships" r:id="R7a04cc3de2974c61"/>
  </p:notesMasterIdLst>
  <p:sldIdLst>
    <p:sldId xmlns:r="http://schemas.openxmlformats.org/officeDocument/2006/relationships" id="256" r:id="R623d209dddd64901"/>
    <p:sldId xmlns:r="http://schemas.openxmlformats.org/officeDocument/2006/relationships" id="257" r:id="R6b4fb06332d44615"/>
    <p:sldId xmlns:r="http://schemas.openxmlformats.org/officeDocument/2006/relationships" id="258" r:id="Rdc5d3a3abe534d8a"/>
    <p:sldId xmlns:r="http://schemas.openxmlformats.org/officeDocument/2006/relationships" id="259" r:id="Ra9b76517abec4314"/>
    <p:sldId xmlns:r="http://schemas.openxmlformats.org/officeDocument/2006/relationships" id="260" r:id="Rc347b7dda3a44ddd"/>
    <p:sldId xmlns:r="http://schemas.openxmlformats.org/officeDocument/2006/relationships" id="261" r:id="Rb078fe999aa548f8"/>
    <p:sldId xmlns:r="http://schemas.openxmlformats.org/officeDocument/2006/relationships" id="262" r:id="Rc156af76a8004453"/>
    <p:sldId xmlns:r="http://schemas.openxmlformats.org/officeDocument/2006/relationships" id="263" r:id="R9a6bd77b2f704f75"/>
    <p:sldId xmlns:r="http://schemas.openxmlformats.org/officeDocument/2006/relationships" id="264" r:id="Raccb7e6cb3cf4fbc"/>
    <p:sldId xmlns:r="http://schemas.openxmlformats.org/officeDocument/2006/relationships" id="265" r:id="Rf1ebe4ad01884beb"/>
    <p:sldId xmlns:r="http://schemas.openxmlformats.org/officeDocument/2006/relationships" id="266" r:id="R25746bcb20904b43"/>
    <p:sldId xmlns:r="http://schemas.openxmlformats.org/officeDocument/2006/relationships" id="267" r:id="Rdd41033abcd1405e"/>
    <p:sldId xmlns:r="http://schemas.openxmlformats.org/officeDocument/2006/relationships" id="268" r:id="R20faa610d5874740"/>
    <p:sldId xmlns:r="http://schemas.openxmlformats.org/officeDocument/2006/relationships" id="269" r:id="R243cb684c46d401f"/>
    <p:sldId xmlns:r="http://schemas.openxmlformats.org/officeDocument/2006/relationships" id="270" r:id="R5ade2a0cf0384bc4"/>
    <p:sldId xmlns:r="http://schemas.openxmlformats.org/officeDocument/2006/relationships" id="271" r:id="R2f105f310bfd4ae7"/>
    <p:sldId xmlns:r="http://schemas.openxmlformats.org/officeDocument/2006/relationships" id="272" r:id="R8ab997b38ce04db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cf4aa26c2df4a58" /><Relationship Type="http://schemas.openxmlformats.org/officeDocument/2006/relationships/slideMaster" Target="/ppt/slideMasters/slideMaster1.xml" Id="R40714d932a6b4827" /><Relationship Type="http://schemas.openxmlformats.org/officeDocument/2006/relationships/notesMaster" Target="/ppt/notesMasters/notesMaster1.xml" Id="R7a04cc3de2974c61" /><Relationship Type="http://schemas.openxmlformats.org/officeDocument/2006/relationships/presProps" Target="/ppt/presProps.xml" Id="R4eae8585122146c7" /><Relationship Type="http://schemas.openxmlformats.org/officeDocument/2006/relationships/tableStyles" Target="/ppt/tableStyles.xml" Id="Rd602340619d843e9" /><Relationship Type="http://schemas.openxmlformats.org/officeDocument/2006/relationships/slide" Target="/ppt/slides/slide1.xml" Id="R623d209dddd64901" /><Relationship Type="http://schemas.openxmlformats.org/officeDocument/2006/relationships/slide" Target="/ppt/slides/slide2.xml" Id="R6b4fb06332d44615" /><Relationship Type="http://schemas.openxmlformats.org/officeDocument/2006/relationships/slide" Target="/ppt/slides/slide3.xml" Id="Rdc5d3a3abe534d8a" /><Relationship Type="http://schemas.openxmlformats.org/officeDocument/2006/relationships/slide" Target="/ppt/slides/slide4.xml" Id="Ra9b76517abec4314" /><Relationship Type="http://schemas.openxmlformats.org/officeDocument/2006/relationships/slide" Target="/ppt/slides/slide5.xml" Id="Rc347b7dda3a44ddd" /><Relationship Type="http://schemas.openxmlformats.org/officeDocument/2006/relationships/slide" Target="/ppt/slides/slide6.xml" Id="Rb078fe999aa548f8" /><Relationship Type="http://schemas.openxmlformats.org/officeDocument/2006/relationships/slide" Target="/ppt/slides/slide7.xml" Id="Rc156af76a8004453" /><Relationship Type="http://schemas.openxmlformats.org/officeDocument/2006/relationships/slide" Target="/ppt/slides/slide8.xml" Id="R9a6bd77b2f704f75" /><Relationship Type="http://schemas.openxmlformats.org/officeDocument/2006/relationships/slide" Target="/ppt/slides/slide9.xml" Id="Raccb7e6cb3cf4fbc" /><Relationship Type="http://schemas.openxmlformats.org/officeDocument/2006/relationships/slide" Target="/ppt/slides/slide10.xml" Id="Rf1ebe4ad01884beb" /><Relationship Type="http://schemas.openxmlformats.org/officeDocument/2006/relationships/slide" Target="/ppt/slides/slide11.xml" Id="R25746bcb20904b43" /><Relationship Type="http://schemas.openxmlformats.org/officeDocument/2006/relationships/slide" Target="/ppt/slides/slide12.xml" Id="Rdd41033abcd1405e" /><Relationship Type="http://schemas.openxmlformats.org/officeDocument/2006/relationships/slide" Target="/ppt/slides/slide13.xml" Id="R20faa610d5874740" /><Relationship Type="http://schemas.openxmlformats.org/officeDocument/2006/relationships/slide" Target="/ppt/slides/slide14.xml" Id="R243cb684c46d401f" /><Relationship Type="http://schemas.openxmlformats.org/officeDocument/2006/relationships/slide" Target="/ppt/slides/slide15.xml" Id="R5ade2a0cf0384bc4" /><Relationship Type="http://schemas.openxmlformats.org/officeDocument/2006/relationships/slide" Target="/ppt/slides/slide16.xml" Id="R2f105f310bfd4ae7" /><Relationship Type="http://schemas.openxmlformats.org/officeDocument/2006/relationships/slide" Target="/ppt/slides/slide17.xml" Id="R8ab997b38ce04db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8632937f109481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066267f74c34146" /><Relationship Type="http://schemas.openxmlformats.org/officeDocument/2006/relationships/notesMaster" Target="/ppt/notesMasters/notesMaster1.xml" Id="Rc9800b9ff7b44a5c"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7aa95d10314fc7" /><Relationship Type="http://schemas.openxmlformats.org/officeDocument/2006/relationships/notesMaster" Target="/ppt/notesMasters/notesMaster1.xml" Id="R04fe78e4e5cc40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fab927ec2fc044f8" /><Relationship Type="http://schemas.openxmlformats.org/officeDocument/2006/relationships/notesMaster" Target="/ppt/notesMasters/notesMaster1.xml" Id="R4f2a6e2b04bb46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5bfb34dfb93f4752" /><Relationship Type="http://schemas.openxmlformats.org/officeDocument/2006/relationships/notesMaster" Target="/ppt/notesMasters/notesMaster1.xml" Id="Re1f3565093c24ad4" /></Relationships>
</file>

<file path=ppt/notesSlides/_rels/notesSlide5.xml.rels>&#65279;<?xml version="1.0" encoding="utf-8"?><Relationships xmlns="http://schemas.openxmlformats.org/package/2006/relationships"><Relationship Type="http://schemas.openxmlformats.org/officeDocument/2006/relationships/slide" Target="/ppt/slides/slide5.xml" Id="R42f28759ee44485f" /><Relationship Type="http://schemas.openxmlformats.org/officeDocument/2006/relationships/notesMaster" Target="/ppt/notesMasters/notesMaster1.xml" Id="R3f82620054a040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2988037a92a74340" /><Relationship Type="http://schemas.openxmlformats.org/officeDocument/2006/relationships/notesMaster" Target="/ppt/notesMasters/notesMaster1.xml" Id="R65fb18304ad74d2f"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9fbfc7f50449be" /><Relationship Type="http://schemas.openxmlformats.org/officeDocument/2006/relationships/notesMaster" Target="/ppt/notesMasters/notesMaster1.xml" Id="Rc9fef214e48f4f1f" /></Relationships>
</file>

<file path=ppt/notesSlides/_rels/notesSlide8.xml.rels>&#65279;<?xml version="1.0" encoding="utf-8"?><Relationships xmlns="http://schemas.openxmlformats.org/package/2006/relationships"><Relationship Type="http://schemas.openxmlformats.org/officeDocument/2006/relationships/slide" Target="/ppt/slides/slide8.xml" Id="Reaf747fcf0cc4299" /><Relationship Type="http://schemas.openxmlformats.org/officeDocument/2006/relationships/notesMaster" Target="/ppt/notesMasters/notesMaster1.xml" Id="Rca48ca0a336f46a4" /></Relationships>
</file>

<file path=ppt/notesSlides/_rels/notesSlide9.xml.rels>&#65279;<?xml version="1.0" encoding="utf-8"?><Relationships xmlns="http://schemas.openxmlformats.org/package/2006/relationships"><Relationship Type="http://schemas.openxmlformats.org/officeDocument/2006/relationships/slide" Target="/ppt/slides/slide9.xml" Id="R983f5e2b14c64163" /><Relationship Type="http://schemas.openxmlformats.org/officeDocument/2006/relationships/notesMaster" Target="/ppt/notesMasters/notesMaster1.xml" Id="Rfc005906cb914c8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fea406fccc14a83" /><Relationship Type="http://schemas.openxmlformats.org/officeDocument/2006/relationships/notesMaster" Target="/ppt/notesMasters/notesMaster1.xml" Id="R68d6e3697e7240d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c3b8724f1784be7" /><Relationship Type="http://schemas.openxmlformats.org/officeDocument/2006/relationships/notesMaster" Target="/ppt/notesMasters/notesMaster1.xml" Id="R94821475a904417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2a047777a9e4edc" /><Relationship Type="http://schemas.openxmlformats.org/officeDocument/2006/relationships/notesMaster" Target="/ppt/notesMasters/notesMaster1.xml" Id="Ra3e5496454f345b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9e814ea6702483c" /><Relationship Type="http://schemas.openxmlformats.org/officeDocument/2006/relationships/notesMaster" Target="/ppt/notesMasters/notesMaster1.xml" Id="R8372b89fce1d406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706b51fbda342a3" /><Relationship Type="http://schemas.openxmlformats.org/officeDocument/2006/relationships/notesMaster" Target="/ppt/notesMasters/notesMaster1.xml" Id="Rfa595ac37459489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2a02ab528004623" /><Relationship Type="http://schemas.openxmlformats.org/officeDocument/2006/relationships/notesMaster" Target="/ppt/notesMasters/notesMaster1.xml" Id="R960346b7ce2c4fb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0e98487c2824461" /><Relationship Type="http://schemas.openxmlformats.org/officeDocument/2006/relationships/notesMaster" Target="/ppt/notesMasters/notesMaster1.xml" Id="R7381d00d0a5d47c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d8aa761afc44411" /><Relationship Type="http://schemas.openxmlformats.org/officeDocument/2006/relationships/notesMaster" Target="/ppt/notesMasters/notesMaster1.xml" Id="Rda11dc2b7e124d0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5c4fce7d569492a" /><Relationship Type="http://schemas.openxmlformats.org/officeDocument/2006/relationships/image" Target="/ppt/media/image.png" Id="R3b5402a8b5fa485c" /><Relationship Type="http://schemas.openxmlformats.org/officeDocument/2006/relationships/image" Target="/ppt/media/image2.png" Id="R9967bea58b114ecd" /><Relationship Type="http://schemas.openxmlformats.org/officeDocument/2006/relationships/image" Target="/ppt/media/image.jpeg" Id="R4383016228fe487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85a5afe45cd47e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b5402a8b5fa485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967bea58b114ec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383016228fe487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1682abeeab74e52" /><Relationship Type="http://schemas.openxmlformats.org/officeDocument/2006/relationships/slideLayout" Target="/ppt/slideLayouts/slideLayout1.xml" Id="Rd1e3c8036f0848cb" /><Relationship Type="http://schemas.openxmlformats.org/officeDocument/2006/relationships/slideLayout" Target="/ppt/slideLayouts/slideLayout2.xml" Id="Rcf744792c33b42a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1e3c8036f0848cb"/>
    <p:sldLayoutId xmlns:r="http://schemas.openxmlformats.org/officeDocument/2006/relationships" id="2147483650" r:id="Rcf744792c33b42a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d08f5849644564" /><Relationship Type="http://schemas.openxmlformats.org/officeDocument/2006/relationships/notesSlide" Target="/ppt/notesSlides/notesSlide1.xml" Id="R9ab115de00444ac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ea260d5d2047e9" /><Relationship Type="http://schemas.openxmlformats.org/officeDocument/2006/relationships/notesSlide" Target="/ppt/notesSlides/notesSlide2.xml" Id="R67b1fc8f44ce491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8a41bee2a684d02" /><Relationship Type="http://schemas.openxmlformats.org/officeDocument/2006/relationships/notesSlide" Target="/ppt/notesSlides/notesSlide3.xml" Id="R8f0cbb59f009434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1620a515d964c92" /><Relationship Type="http://schemas.openxmlformats.org/officeDocument/2006/relationships/notesSlide" Target="/ppt/notesSlides/notesSlide4.xml" Id="R51cb2ada5f6e434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f0b053037184134" /><Relationship Type="http://schemas.openxmlformats.org/officeDocument/2006/relationships/notesSlide" Target="/ppt/notesSlides/notesSlide5.xml" Id="R0030e652200a4f8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8cc18b3c07a4185" /><Relationship Type="http://schemas.openxmlformats.org/officeDocument/2006/relationships/notesSlide" Target="/ppt/notesSlides/notesSlide6.xml" Id="R6309ee3b4be04cf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eadb7fcd57e4f27" /><Relationship Type="http://schemas.openxmlformats.org/officeDocument/2006/relationships/notesSlide" Target="/ppt/notesSlides/notesSlide7.xml" Id="Ra0c86f4c2a29441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43c8bce488d4365" /><Relationship Type="http://schemas.openxmlformats.org/officeDocument/2006/relationships/notesSlide" Target="/ppt/notesSlides/notesSlide8.xml" Id="R7e78f200feb4478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217809b070b4f8e" /><Relationship Type="http://schemas.openxmlformats.org/officeDocument/2006/relationships/notesSlide" Target="/ppt/notesSlides/notesSlide9.xml" Id="R2b3cfbfdc1ce4ee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e1bf7f9ead94453" /><Relationship Type="http://schemas.openxmlformats.org/officeDocument/2006/relationships/notesSlide" Target="/ppt/notesSlides/notesSlide10.xml" Id="R43de496a695a4e9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21232d2088e4af8" /><Relationship Type="http://schemas.openxmlformats.org/officeDocument/2006/relationships/notesSlide" Target="/ppt/notesSlides/notesSlide11.xml" Id="R43c07a0baec04ff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2a3be59512242a2" /><Relationship Type="http://schemas.openxmlformats.org/officeDocument/2006/relationships/notesSlide" Target="/ppt/notesSlides/notesSlide12.xml" Id="R5a7190ab3f1a451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870c3ea53c841cf" /><Relationship Type="http://schemas.openxmlformats.org/officeDocument/2006/relationships/notesSlide" Target="/ppt/notesSlides/notesSlide13.xml" Id="Rf11b6ecd50d446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12f3e45904c4f9b" /><Relationship Type="http://schemas.openxmlformats.org/officeDocument/2006/relationships/notesSlide" Target="/ppt/notesSlides/notesSlide14.xml" Id="R8db48d18a67646c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e6cdf15214c4e2c" /><Relationship Type="http://schemas.openxmlformats.org/officeDocument/2006/relationships/notesSlide" Target="/ppt/notesSlides/notesSlide15.xml" Id="Rf47ff90f00744b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bf864c7c20487e" /><Relationship Type="http://schemas.openxmlformats.org/officeDocument/2006/relationships/notesSlide" Target="/ppt/notesSlides/notesSlide16.xml" Id="Re9879a4d5c3e485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190ed4f002d40f6" /><Relationship Type="http://schemas.openxmlformats.org/officeDocument/2006/relationships/notesSlide" Target="/ppt/notesSlides/notesSlide17.xml" Id="Raf37295fd1f74cf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哥林多前書第2章</a:t>
            </a:r>
          </a:p>
          <a:p xmlns:a="http://schemas.openxmlformats.org/drawingml/2006/main">
            <a:pPr algn="ctr"/>
            <a:r>
              <a:rPr sz="2000">
                <a:solidFill>
                  <a:srgbClr val="FFFFFF"/>
                </a:solidFill>
                <a:latin typeface="Georgia"/>
                <a:ea typeface="Georgia"/>
                <a:cs typeface="Georgia"/>
              </a:rPr>
              <a:t>1 Corinthians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  |  1 Corinthians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弟兄們，從前我到你們那裏去，並沒有用高言大智對你們宣傳神的奧祕。</a:t>
            </a:r>
          </a:p>
          <a:p xmlns:a="http://schemas.openxmlformats.org/drawingml/2006/main">
            <a:pPr algn="ctr">
              <a:lnSpc>
                <a:spcPct val="112000"/>
              </a:lnSpc>
              <a:buNone/>
            </a:pPr>
            <a:r>
              <a:rPr sz="2500">
                <a:solidFill>
                  <a:srgbClr val="FFFFFF"/>
                </a:solidFill>
                <a:latin typeface="Georgia"/>
                <a:ea typeface="Georgia"/>
                <a:cs typeface="Georgia"/>
              </a:rPr>
              <a:t>And I, brethren, when I came to you, came not with excellency of speech or of wisdom, declaring unto you the testimony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2:2  |  1 Corinthians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因為我曾定了主意，在你們中間不知道別的，只知道耶穌基督並他釘十字架。</a:t>
            </a:r>
          </a:p>
          <a:p xmlns:a="http://schemas.openxmlformats.org/drawingml/2006/main">
            <a:pPr algn="ctr">
              <a:lnSpc>
                <a:spcPct val="112000"/>
              </a:lnSpc>
              <a:buNone/>
            </a:pPr>
            <a:r>
              <a:rPr sz="2700">
                <a:solidFill>
                  <a:srgbClr val="FFFFFF"/>
                </a:solidFill>
                <a:latin typeface="Georgia"/>
                <a:ea typeface="Georgia"/>
                <a:cs typeface="Georgia"/>
              </a:rPr>
              <a:t>For I determined not to know any thing among you, save Jesus Christ, and him crucified.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2:3  |  1 Corinthians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我在你們那裏，又軟弱，又懼怕又甚戰兢。</a:t>
            </a:r>
          </a:p>
          <a:p xmlns:a="http://schemas.openxmlformats.org/drawingml/2006/main">
            <a:pPr algn="ctr">
              <a:lnSpc>
                <a:spcPct val="112000"/>
              </a:lnSpc>
              <a:buNone/>
            </a:pPr>
            <a:r>
              <a:rPr sz="2700">
                <a:solidFill>
                  <a:srgbClr val="FFFFFF"/>
                </a:solidFill>
                <a:latin typeface="Georgia"/>
                <a:ea typeface="Georgia"/>
                <a:cs typeface="Georgia"/>
              </a:rPr>
              <a:t>And I was with you in weakness, and in fear, and in much trembling.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2:4  |  1 Corinthians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我說的話、講的道，不是用智慧委婉的言語，乃是用聖靈和大能的明證，</a:t>
            </a:r>
          </a:p>
          <a:p xmlns:a="http://schemas.openxmlformats.org/drawingml/2006/main">
            <a:pPr algn="ctr">
              <a:lnSpc>
                <a:spcPct val="112000"/>
              </a:lnSpc>
              <a:buNone/>
            </a:pPr>
            <a:r>
              <a:rPr sz="2500">
                <a:solidFill>
                  <a:srgbClr val="FFFFFF"/>
                </a:solidFill>
                <a:latin typeface="Georgia"/>
                <a:ea typeface="Georgia"/>
                <a:cs typeface="Georgia"/>
              </a:rPr>
              <a:t>And my speech and my preaching was not with enticing words of man’s wisdom, but in demonstration of the Spirit and of power: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2:5  |  1 Corinthians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叫你們的信不在乎人的智慧，只在乎神的大能。</a:t>
            </a:r>
          </a:p>
          <a:p xmlns:a="http://schemas.openxmlformats.org/drawingml/2006/main">
            <a:pPr algn="ctr">
              <a:lnSpc>
                <a:spcPct val="112000"/>
              </a:lnSpc>
              <a:buNone/>
            </a:pPr>
            <a:r>
              <a:rPr sz="2700">
                <a:solidFill>
                  <a:srgbClr val="FFFFFF"/>
                </a:solidFill>
                <a:latin typeface="Georgia"/>
                <a:ea typeface="Georgia"/>
                <a:cs typeface="Georgia"/>
              </a:rPr>
              <a:t>That your faith should not stand in the wisdom of men, but in the power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2:6  |  1 Corinthians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然而，在完全的人中，我們也講智慧。但不是這世上的智慧，也不是這世上有權有位、將要敗亡之人的智慧。</a:t>
            </a:r>
          </a:p>
          <a:p xmlns:a="http://schemas.openxmlformats.org/drawingml/2006/main">
            <a:pPr algn="ctr">
              <a:lnSpc>
                <a:spcPct val="112000"/>
              </a:lnSpc>
              <a:buNone/>
            </a:pPr>
            <a:r>
              <a:rPr sz="2300">
                <a:solidFill>
                  <a:srgbClr val="FFFFFF"/>
                </a:solidFill>
                <a:latin typeface="Georgia"/>
                <a:ea typeface="Georgia"/>
                <a:cs typeface="Georgia"/>
              </a:rPr>
              <a:t>Howbeit we speak wisdom among them that are perfect: yet not the wisdom of this world, nor of the princes of this world, that come to nought: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2:7  |  1 Corinthians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我們講的，乃是從前所隱藏、神奧祕的智慧，就是神在萬世以前預定使我們得榮耀的。</a:t>
            </a:r>
          </a:p>
          <a:p xmlns:a="http://schemas.openxmlformats.org/drawingml/2006/main">
            <a:pPr algn="ctr">
              <a:lnSpc>
                <a:spcPct val="112000"/>
              </a:lnSpc>
              <a:buNone/>
            </a:pPr>
            <a:r>
              <a:rPr sz="2500">
                <a:solidFill>
                  <a:srgbClr val="FFFFFF"/>
                </a:solidFill>
                <a:latin typeface="Georgia"/>
                <a:ea typeface="Georgia"/>
                <a:cs typeface="Georgia"/>
              </a:rPr>
              <a:t>But we speak the wisdom of God in a mystery, even the hidden wisdom, which God ordained before the world unto our glory: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2:8  |  1 Corinthians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這智慧世上有權有位的人沒有一個知道的，他們若知道，就不把榮耀的主釘在十字架上了。</a:t>
            </a:r>
          </a:p>
          <a:p xmlns:a="http://schemas.openxmlformats.org/drawingml/2006/main">
            <a:pPr algn="ctr">
              <a:lnSpc>
                <a:spcPct val="112000"/>
              </a:lnSpc>
              <a:buNone/>
            </a:pPr>
            <a:r>
              <a:rPr sz="2500">
                <a:solidFill>
                  <a:srgbClr val="FFFFFF"/>
                </a:solidFill>
                <a:latin typeface="Georgia"/>
                <a:ea typeface="Georgia"/>
                <a:cs typeface="Georgia"/>
              </a:rPr>
              <a:t>Which none of the princes of this world knew: for had they known it, they would not have crucified the Lord of glory.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2:9  |  1 Corinthians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如[經上]所記： 神為愛他的人所預備的 是眼睛未曾看見， 耳朵未曾聽見， 人心也未曾想到的。</a:t>
            </a:r>
          </a:p>
          <a:p xmlns:a="http://schemas.openxmlformats.org/drawingml/2006/main">
            <a:pPr algn="ctr">
              <a:lnSpc>
                <a:spcPct val="112000"/>
              </a:lnSpc>
              <a:buNone/>
            </a:pPr>
            <a:r>
              <a:rPr sz="2300">
                <a:solidFill>
                  <a:srgbClr val="FFFFFF"/>
                </a:solidFill>
                <a:latin typeface="Georgia"/>
                <a:ea typeface="Georgia"/>
                <a:cs typeface="Georgia"/>
              </a:rPr>
              <a:t>But as it is written, Eye hath not seen, nor ear heard, neither have entered into the heart of man, the things which God hath prepared for them that love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2:10  |  1 Corinthians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只有神藉着聖靈向我們顯明了，因為聖靈參透萬事，就是神深奧的事也參透了。</a:t>
            </a:r>
          </a:p>
          <a:p xmlns:a="http://schemas.openxmlformats.org/drawingml/2006/main">
            <a:pPr algn="ctr">
              <a:lnSpc>
                <a:spcPct val="112000"/>
              </a:lnSpc>
              <a:buNone/>
            </a:pPr>
            <a:r>
              <a:rPr sz="2500">
                <a:solidFill>
                  <a:srgbClr val="FFFFFF"/>
                </a:solidFill>
                <a:latin typeface="Georgia"/>
                <a:ea typeface="Georgia"/>
                <a:cs typeface="Georgia"/>
              </a:rPr>
              <a:t>But God hath revealed them unto us by his Spirit: for the Spirit searcheth all things, yea, the deep things of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2:11  |  1 Corinthians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除了在人裏頭的靈，誰知道人的事？像這樣，除了神的靈，也沒有人知道神的事。</a:t>
            </a:r>
          </a:p>
          <a:p xmlns:a="http://schemas.openxmlformats.org/drawingml/2006/main">
            <a:pPr algn="ctr">
              <a:lnSpc>
                <a:spcPct val="112000"/>
              </a:lnSpc>
              <a:buNone/>
            </a:pPr>
            <a:r>
              <a:rPr sz="2300">
                <a:solidFill>
                  <a:srgbClr val="FFFFFF"/>
                </a:solidFill>
                <a:latin typeface="Georgia"/>
                <a:ea typeface="Georgia"/>
                <a:cs typeface="Georgia"/>
              </a:rPr>
              <a:t>For what man knoweth the things of a man, save the spirit of man which is in him? even so the things of God knoweth no man, but the Spirit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2:12  |  1 Corinthians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我們所領受的，並不是世上的靈，乃是從神來的靈，叫我們能知道神開恩賜給我們的事。</a:t>
            </a:r>
          </a:p>
          <a:p xmlns:a="http://schemas.openxmlformats.org/drawingml/2006/main">
            <a:pPr algn="ctr">
              <a:lnSpc>
                <a:spcPct val="112000"/>
              </a:lnSpc>
              <a:buNone/>
            </a:pPr>
            <a:r>
              <a:rPr sz="2300">
                <a:solidFill>
                  <a:srgbClr val="FFFFFF"/>
                </a:solidFill>
                <a:latin typeface="Georgia"/>
                <a:ea typeface="Georgia"/>
                <a:cs typeface="Georgia"/>
              </a:rPr>
              <a:t>Now we have received, not the spirit of the world, but the spirit which is of God; that we might know the things that are freely given to us of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2:13  |  1 Corinthians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並且我們講說這些事，不是用人智慧所指教的言語，乃是用[聖]靈所指教的言語，將屬靈的話解釋屬靈的事 。</a:t>
            </a:r>
          </a:p>
          <a:p xmlns:a="http://schemas.openxmlformats.org/drawingml/2006/main">
            <a:pPr algn="ctr">
              <a:lnSpc>
                <a:spcPct val="112000"/>
              </a:lnSpc>
              <a:buNone/>
            </a:pPr>
            <a:r>
              <a:rPr sz="2300">
                <a:solidFill>
                  <a:srgbClr val="FFFFFF"/>
                </a:solidFill>
                <a:latin typeface="Georgia"/>
                <a:ea typeface="Georgia"/>
                <a:cs typeface="Georgia"/>
              </a:rPr>
              <a:t>Which things also we speak, not in the words which man’s wisdom teacheth, but which the Holy Ghost teacheth; comparing spiritual things with spiritual.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2:14  |  1 Corinthians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然而，屬血氣的人不領會神[聖]靈的事，反倒以為愚拙，並且不能知道，因為這些事惟有屬靈的人才能看透。</a:t>
            </a:r>
          </a:p>
          <a:p xmlns:a="http://schemas.openxmlformats.org/drawingml/2006/main">
            <a:pPr algn="ctr">
              <a:lnSpc>
                <a:spcPct val="112000"/>
              </a:lnSpc>
              <a:buNone/>
            </a:pPr>
            <a:r>
              <a:rPr sz="2300">
                <a:solidFill>
                  <a:srgbClr val="FFFFFF"/>
                </a:solidFill>
                <a:latin typeface="Georgia"/>
                <a:ea typeface="Georgia"/>
                <a:cs typeface="Georgia"/>
              </a:rPr>
              <a:t>But the natural man receiveth not the things of the Spirit of God: for they are foolishness unto him: neither can he know them, because they are spiritually discerned.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2:15  |  1 Corinthians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屬靈的人能看透萬事，卻沒有一人能看透了他。</a:t>
            </a:r>
          </a:p>
          <a:p xmlns:a="http://schemas.openxmlformats.org/drawingml/2006/main">
            <a:pPr algn="ctr">
              <a:lnSpc>
                <a:spcPct val="112000"/>
              </a:lnSpc>
              <a:buNone/>
            </a:pPr>
            <a:r>
              <a:rPr sz="2700">
                <a:solidFill>
                  <a:srgbClr val="FFFFFF"/>
                </a:solidFill>
                <a:latin typeface="Georgia"/>
                <a:ea typeface="Georgia"/>
                <a:cs typeface="Georgia"/>
              </a:rPr>
              <a:t>But he that is spiritual judgeth all things, yet he himself is judged of no man.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2:16  |  1 Corinthians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誰曾知道主的心去教導他呢？但我們是有基督的心了。</a:t>
            </a:r>
          </a:p>
          <a:p xmlns:a="http://schemas.openxmlformats.org/drawingml/2006/main">
            <a:pPr algn="ctr">
              <a:lnSpc>
                <a:spcPct val="112000"/>
              </a:lnSpc>
              <a:buNone/>
            </a:pPr>
            <a:r>
              <a:rPr sz="2700">
                <a:solidFill>
                  <a:srgbClr val="FFFFFF"/>
                </a:solidFill>
                <a:latin typeface="Georgia"/>
                <a:ea typeface="Georgia"/>
                <a:cs typeface="Georgia"/>
              </a:rPr>
              <a:t>For who hath known the mind of the Lord, that he may instruct him? But we have the mind of Christ.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2026-08-26T14:44:33.2560000Z</dcterms:created>
  <dcterms:modified xsi:type="dcterms:W3CDTF">2026-08-26T14:44:33.2570000Z</dcterms:modified>
</coreProperties>
</file>