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95ff12549ee448d" /><Relationship Type="http://schemas.openxmlformats.org/officeDocument/2006/relationships/extended-properties" Target="/docProps/app.xml" Id="Rbead9fef7e514505" /><Relationship Type="http://schemas.openxmlformats.org/officeDocument/2006/relationships/officeDocument" Target="/ppt/presentation.xml" Id="R56d040525a3d491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36308080da54601"/>
  </p:sldMasterIdLst>
  <p:notesMasterIdLst>
    <p:notesMasterId xmlns:r="http://schemas.openxmlformats.org/officeDocument/2006/relationships" r:id="R856689c22df34faa"/>
  </p:notesMasterIdLst>
  <p:sldIdLst>
    <p:sldId xmlns:r="http://schemas.openxmlformats.org/officeDocument/2006/relationships" id="256" r:id="R2db7ede9439e4e92"/>
    <p:sldId xmlns:r="http://schemas.openxmlformats.org/officeDocument/2006/relationships" id="257" r:id="Rbbedc83a28084728"/>
    <p:sldId xmlns:r="http://schemas.openxmlformats.org/officeDocument/2006/relationships" id="258" r:id="R999355d7a91244d0"/>
    <p:sldId xmlns:r="http://schemas.openxmlformats.org/officeDocument/2006/relationships" id="259" r:id="R0cc0023bcbd94a28"/>
    <p:sldId xmlns:r="http://schemas.openxmlformats.org/officeDocument/2006/relationships" id="260" r:id="Rd8604a1fa21e40f6"/>
    <p:sldId xmlns:r="http://schemas.openxmlformats.org/officeDocument/2006/relationships" id="261" r:id="R23a0afb7b4584110"/>
    <p:sldId xmlns:r="http://schemas.openxmlformats.org/officeDocument/2006/relationships" id="262" r:id="R3d87f720182b473e"/>
    <p:sldId xmlns:r="http://schemas.openxmlformats.org/officeDocument/2006/relationships" id="263" r:id="R2e0ca6bca6ae4603"/>
    <p:sldId xmlns:r="http://schemas.openxmlformats.org/officeDocument/2006/relationships" id="264" r:id="R6bb276cd22364e80"/>
    <p:sldId xmlns:r="http://schemas.openxmlformats.org/officeDocument/2006/relationships" id="265" r:id="Rfffdaec12d8d4690"/>
    <p:sldId xmlns:r="http://schemas.openxmlformats.org/officeDocument/2006/relationships" id="266" r:id="Rcd3e19bd0afc4ba7"/>
    <p:sldId xmlns:r="http://schemas.openxmlformats.org/officeDocument/2006/relationships" id="267" r:id="Ra675287a74304cff"/>
    <p:sldId xmlns:r="http://schemas.openxmlformats.org/officeDocument/2006/relationships" id="268" r:id="R40d0136b626e46f8"/>
    <p:sldId xmlns:r="http://schemas.openxmlformats.org/officeDocument/2006/relationships" id="269" r:id="R408a7a115ebe4111"/>
    <p:sldId xmlns:r="http://schemas.openxmlformats.org/officeDocument/2006/relationships" id="270" r:id="Rbae62edaa2ce4a57"/>
    <p:sldId xmlns:r="http://schemas.openxmlformats.org/officeDocument/2006/relationships" id="271" r:id="Rcd9c9051354f4346"/>
    <p:sldId xmlns:r="http://schemas.openxmlformats.org/officeDocument/2006/relationships" id="272" r:id="Ra3ecdc267fa84f51"/>
    <p:sldId xmlns:r="http://schemas.openxmlformats.org/officeDocument/2006/relationships" id="273" r:id="Rd1fa1eefaab743f0"/>
    <p:sldId xmlns:r="http://schemas.openxmlformats.org/officeDocument/2006/relationships" id="274" r:id="Rca22b166e2df47f3"/>
    <p:sldId xmlns:r="http://schemas.openxmlformats.org/officeDocument/2006/relationships" id="275" r:id="Rff3aa41620ce408a"/>
    <p:sldId xmlns:r="http://schemas.openxmlformats.org/officeDocument/2006/relationships" id="276" r:id="R467d7f8f6af44163"/>
    <p:sldId xmlns:r="http://schemas.openxmlformats.org/officeDocument/2006/relationships" id="277" r:id="Rea4228d90cbf494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3e9442448b44364" /><Relationship Type="http://schemas.openxmlformats.org/officeDocument/2006/relationships/slideMaster" Target="/ppt/slideMasters/slideMaster1.xml" Id="R836308080da54601" /><Relationship Type="http://schemas.openxmlformats.org/officeDocument/2006/relationships/notesMaster" Target="/ppt/notesMasters/notesMaster1.xml" Id="R856689c22df34faa" /><Relationship Type="http://schemas.openxmlformats.org/officeDocument/2006/relationships/presProps" Target="/ppt/presProps.xml" Id="R6a65b4426eaf4ce3" /><Relationship Type="http://schemas.openxmlformats.org/officeDocument/2006/relationships/tableStyles" Target="/ppt/tableStyles.xml" Id="Rf1716d537c06407c" /><Relationship Type="http://schemas.openxmlformats.org/officeDocument/2006/relationships/slide" Target="/ppt/slides/slide1.xml" Id="R2db7ede9439e4e92" /><Relationship Type="http://schemas.openxmlformats.org/officeDocument/2006/relationships/slide" Target="/ppt/slides/slide2.xml" Id="Rbbedc83a28084728" /><Relationship Type="http://schemas.openxmlformats.org/officeDocument/2006/relationships/slide" Target="/ppt/slides/slide3.xml" Id="R999355d7a91244d0" /><Relationship Type="http://schemas.openxmlformats.org/officeDocument/2006/relationships/slide" Target="/ppt/slides/slide4.xml" Id="R0cc0023bcbd94a28" /><Relationship Type="http://schemas.openxmlformats.org/officeDocument/2006/relationships/slide" Target="/ppt/slides/slide5.xml" Id="Rd8604a1fa21e40f6" /><Relationship Type="http://schemas.openxmlformats.org/officeDocument/2006/relationships/slide" Target="/ppt/slides/slide6.xml" Id="R23a0afb7b4584110" /><Relationship Type="http://schemas.openxmlformats.org/officeDocument/2006/relationships/slide" Target="/ppt/slides/slide7.xml" Id="R3d87f720182b473e" /><Relationship Type="http://schemas.openxmlformats.org/officeDocument/2006/relationships/slide" Target="/ppt/slides/slide8.xml" Id="R2e0ca6bca6ae4603" /><Relationship Type="http://schemas.openxmlformats.org/officeDocument/2006/relationships/slide" Target="/ppt/slides/slide9.xml" Id="R6bb276cd22364e80" /><Relationship Type="http://schemas.openxmlformats.org/officeDocument/2006/relationships/slide" Target="/ppt/slides/slide10.xml" Id="Rfffdaec12d8d4690" /><Relationship Type="http://schemas.openxmlformats.org/officeDocument/2006/relationships/slide" Target="/ppt/slides/slide11.xml" Id="Rcd3e19bd0afc4ba7" /><Relationship Type="http://schemas.openxmlformats.org/officeDocument/2006/relationships/slide" Target="/ppt/slides/slide12.xml" Id="Ra675287a74304cff" /><Relationship Type="http://schemas.openxmlformats.org/officeDocument/2006/relationships/slide" Target="/ppt/slides/slide13.xml" Id="R40d0136b626e46f8" /><Relationship Type="http://schemas.openxmlformats.org/officeDocument/2006/relationships/slide" Target="/ppt/slides/slide14.xml" Id="R408a7a115ebe4111" /><Relationship Type="http://schemas.openxmlformats.org/officeDocument/2006/relationships/slide" Target="/ppt/slides/slide15.xml" Id="Rbae62edaa2ce4a57" /><Relationship Type="http://schemas.openxmlformats.org/officeDocument/2006/relationships/slide" Target="/ppt/slides/slide16.xml" Id="Rcd9c9051354f4346" /><Relationship Type="http://schemas.openxmlformats.org/officeDocument/2006/relationships/slide" Target="/ppt/slides/slide17.xml" Id="Ra3ecdc267fa84f51" /><Relationship Type="http://schemas.openxmlformats.org/officeDocument/2006/relationships/slide" Target="/ppt/slides/slide18.xml" Id="Rd1fa1eefaab743f0" /><Relationship Type="http://schemas.openxmlformats.org/officeDocument/2006/relationships/slide" Target="/ppt/slides/slide19.xml" Id="Rca22b166e2df47f3" /><Relationship Type="http://schemas.openxmlformats.org/officeDocument/2006/relationships/slide" Target="/ppt/slides/slide20.xml" Id="Rff3aa41620ce408a" /><Relationship Type="http://schemas.openxmlformats.org/officeDocument/2006/relationships/slide" Target="/ppt/slides/slide21.xml" Id="R467d7f8f6af44163" /><Relationship Type="http://schemas.openxmlformats.org/officeDocument/2006/relationships/slide" Target="/ppt/slides/slide22.xml" Id="Rea4228d90cbf494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4f7a70a51ef496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ca4f48e58794ce0" /><Relationship Type="http://schemas.openxmlformats.org/officeDocument/2006/relationships/notesMaster" Target="/ppt/notesMasters/notesMaster1.xml" Id="R91bfec90a41f42f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1230ad119044d72" /><Relationship Type="http://schemas.openxmlformats.org/officeDocument/2006/relationships/notesMaster" Target="/ppt/notesMasters/notesMaster1.xml" Id="Rcac255b8ed4249e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ff87396bfb64311" /><Relationship Type="http://schemas.openxmlformats.org/officeDocument/2006/relationships/notesMaster" Target="/ppt/notesMasters/notesMaster1.xml" Id="R092280336b8f45e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1c2ccd68dec4c31" /><Relationship Type="http://schemas.openxmlformats.org/officeDocument/2006/relationships/notesMaster" Target="/ppt/notesMasters/notesMaster1.xml" Id="Rfe38152fc6d747e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80b27c5b7c8492b" /><Relationship Type="http://schemas.openxmlformats.org/officeDocument/2006/relationships/notesMaster" Target="/ppt/notesMasters/notesMaster1.xml" Id="R79dd9a1ce3274bc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bdd1784354a4108" /><Relationship Type="http://schemas.openxmlformats.org/officeDocument/2006/relationships/notesMaster" Target="/ppt/notesMasters/notesMaster1.xml" Id="R068083b45c7b497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fb71137e7a84f85" /><Relationship Type="http://schemas.openxmlformats.org/officeDocument/2006/relationships/notesMaster" Target="/ppt/notesMasters/notesMaster1.xml" Id="Reed68335fb05482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669ccfb1bfa45bc" /><Relationship Type="http://schemas.openxmlformats.org/officeDocument/2006/relationships/notesMaster" Target="/ppt/notesMasters/notesMaster1.xml" Id="Re8a136d930b24a9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266065dabd44f7c" /><Relationship Type="http://schemas.openxmlformats.org/officeDocument/2006/relationships/notesMaster" Target="/ppt/notesMasters/notesMaster1.xml" Id="R52af283ea49948b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d49ebe414b64b01" /><Relationship Type="http://schemas.openxmlformats.org/officeDocument/2006/relationships/notesMaster" Target="/ppt/notesMasters/notesMaster1.xml" Id="R319e38d0bcfe416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a85cf6bd7b54a7a" /><Relationship Type="http://schemas.openxmlformats.org/officeDocument/2006/relationships/notesMaster" Target="/ppt/notesMasters/notesMaster1.xml" Id="Ra1f364c83d0b49e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262bfa38d50442d" /><Relationship Type="http://schemas.openxmlformats.org/officeDocument/2006/relationships/notesMaster" Target="/ppt/notesMasters/notesMaster1.xml" Id="R709342dcf7e244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09e9736c6944278" /><Relationship Type="http://schemas.openxmlformats.org/officeDocument/2006/relationships/notesMaster" Target="/ppt/notesMasters/notesMaster1.xml" Id="Rcba1a155dce34a3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14823f247544f90" /><Relationship Type="http://schemas.openxmlformats.org/officeDocument/2006/relationships/notesMaster" Target="/ppt/notesMasters/notesMaster1.xml" Id="Rf7e40ad7171d41c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058739d11d44fdd" /><Relationship Type="http://schemas.openxmlformats.org/officeDocument/2006/relationships/notesMaster" Target="/ppt/notesMasters/notesMaster1.xml" Id="Re079aed4970b4e6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3497e7ce6ce455a" /><Relationship Type="http://schemas.openxmlformats.org/officeDocument/2006/relationships/notesMaster" Target="/ppt/notesMasters/notesMaster1.xml" Id="Rc76fcdf1f24b405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5f5a233152f4798" /><Relationship Type="http://schemas.openxmlformats.org/officeDocument/2006/relationships/notesMaster" Target="/ppt/notesMasters/notesMaster1.xml" Id="Ra4cc0b6dc91c4ce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8c7b32e912b48b3" /><Relationship Type="http://schemas.openxmlformats.org/officeDocument/2006/relationships/notesMaster" Target="/ppt/notesMasters/notesMaster1.xml" Id="Rccc380714d49481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085254a431b438f" /><Relationship Type="http://schemas.openxmlformats.org/officeDocument/2006/relationships/notesMaster" Target="/ppt/notesMasters/notesMaster1.xml" Id="R8bb8c863f06e4a5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ed458c9275d45da" /><Relationship Type="http://schemas.openxmlformats.org/officeDocument/2006/relationships/notesMaster" Target="/ppt/notesMasters/notesMaster1.xml" Id="R875f1c39ebcf4d7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6fbd884b86f4429" /><Relationship Type="http://schemas.openxmlformats.org/officeDocument/2006/relationships/notesMaster" Target="/ppt/notesMasters/notesMaster1.xml" Id="Rfa64b92fab7c414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755539002414cba" /><Relationship Type="http://schemas.openxmlformats.org/officeDocument/2006/relationships/notesMaster" Target="/ppt/notesMasters/notesMaster1.xml" Id="R3e077342550e47f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80e0bfaf5334e6e" /><Relationship Type="http://schemas.openxmlformats.org/officeDocument/2006/relationships/image" Target="/ppt/media/image.png" Id="R5a42b1b78a78410a" /><Relationship Type="http://schemas.openxmlformats.org/officeDocument/2006/relationships/image" Target="/ppt/media/image2.png" Id="R60d396a8c8394fac" /><Relationship Type="http://schemas.openxmlformats.org/officeDocument/2006/relationships/image" Target="/ppt/media/image.jpeg" Id="R8cbdc6a42c5f45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60217369ce442d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a42b1b78a7841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0d396a8c8394fa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bdc6a42c5f45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31b5dc49ced4ccb" /><Relationship Type="http://schemas.openxmlformats.org/officeDocument/2006/relationships/slideLayout" Target="/ppt/slideLayouts/slideLayout1.xml" Id="R0786a844d1aa49e2" /><Relationship Type="http://schemas.openxmlformats.org/officeDocument/2006/relationships/slideLayout" Target="/ppt/slideLayouts/slideLayout2.xml" Id="R26286c56353a41a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786a844d1aa49e2"/>
    <p:sldLayoutId xmlns:r="http://schemas.openxmlformats.org/officeDocument/2006/relationships" id="2147483650" r:id="R26286c56353a41a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391df13ce1425f" /><Relationship Type="http://schemas.openxmlformats.org/officeDocument/2006/relationships/notesSlide" Target="/ppt/notesSlides/notesSlide1.xml" Id="Rfcb3b27881434a1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470a38237c412f" /><Relationship Type="http://schemas.openxmlformats.org/officeDocument/2006/relationships/notesSlide" Target="/ppt/notesSlides/notesSlide2.xml" Id="R17a20ae9b02c45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f41bdfb5146bc" /><Relationship Type="http://schemas.openxmlformats.org/officeDocument/2006/relationships/notesSlide" Target="/ppt/notesSlides/notesSlide3.xml" Id="Rb723ae600acd490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c23f1d828a4fb1" /><Relationship Type="http://schemas.openxmlformats.org/officeDocument/2006/relationships/notesSlide" Target="/ppt/notesSlides/notesSlide4.xml" Id="R93ef9cd1bfd4489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0ea82f48b410a" /><Relationship Type="http://schemas.openxmlformats.org/officeDocument/2006/relationships/notesSlide" Target="/ppt/notesSlides/notesSlide5.xml" Id="Re1fc835ec01f46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cea8a07a3b4210" /><Relationship Type="http://schemas.openxmlformats.org/officeDocument/2006/relationships/notesSlide" Target="/ppt/notesSlides/notesSlide6.xml" Id="R55e6297d09a14e6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ec116c844443e0" /><Relationship Type="http://schemas.openxmlformats.org/officeDocument/2006/relationships/notesSlide" Target="/ppt/notesSlides/notesSlide7.xml" Id="R9ad1a5c9025b48b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3b4155fccd489f" /><Relationship Type="http://schemas.openxmlformats.org/officeDocument/2006/relationships/notesSlide" Target="/ppt/notesSlides/notesSlide8.xml" Id="R5f7248dcd9bd4af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3952f535c64ffa" /><Relationship Type="http://schemas.openxmlformats.org/officeDocument/2006/relationships/notesSlide" Target="/ppt/notesSlides/notesSlide9.xml" Id="Rf0e29fc9dc5146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78e02e030646a7" /><Relationship Type="http://schemas.openxmlformats.org/officeDocument/2006/relationships/notesSlide" Target="/ppt/notesSlides/notesSlide10.xml" Id="Rcb735a547e39477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a1de697ff146b9" /><Relationship Type="http://schemas.openxmlformats.org/officeDocument/2006/relationships/notesSlide" Target="/ppt/notesSlides/notesSlide11.xml" Id="Rd1b3fe8ac03d4a3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ae81ded4f24d24" /><Relationship Type="http://schemas.openxmlformats.org/officeDocument/2006/relationships/notesSlide" Target="/ppt/notesSlides/notesSlide12.xml" Id="Rbcc46c4fcd5f47b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ed339a9a1c4aec" /><Relationship Type="http://schemas.openxmlformats.org/officeDocument/2006/relationships/notesSlide" Target="/ppt/notesSlides/notesSlide13.xml" Id="R86dbacda6160495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f0970d30c647c3" /><Relationship Type="http://schemas.openxmlformats.org/officeDocument/2006/relationships/notesSlide" Target="/ppt/notesSlides/notesSlide14.xml" Id="R2791e8103ab74b5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04ee6d06a3452f" /><Relationship Type="http://schemas.openxmlformats.org/officeDocument/2006/relationships/notesSlide" Target="/ppt/notesSlides/notesSlide15.xml" Id="R0cfb286d2afe4e4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8756cd42484c2f" /><Relationship Type="http://schemas.openxmlformats.org/officeDocument/2006/relationships/notesSlide" Target="/ppt/notesSlides/notesSlide16.xml" Id="Ra1e33faa91ea4f4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a0d3fe591b4f71" /><Relationship Type="http://schemas.openxmlformats.org/officeDocument/2006/relationships/notesSlide" Target="/ppt/notesSlides/notesSlide17.xml" Id="Rb598f8e100d64b2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7e072aee7e4137" /><Relationship Type="http://schemas.openxmlformats.org/officeDocument/2006/relationships/notesSlide" Target="/ppt/notesSlides/notesSlide18.xml" Id="R7c063f90a74a432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29acf8ca834064" /><Relationship Type="http://schemas.openxmlformats.org/officeDocument/2006/relationships/notesSlide" Target="/ppt/notesSlides/notesSlide19.xml" Id="R2a73311592164a9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272a18b10e4ed8" /><Relationship Type="http://schemas.openxmlformats.org/officeDocument/2006/relationships/notesSlide" Target="/ppt/notesSlides/notesSlide20.xml" Id="Rda6702199ffc4af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7affd56a364ea4" /><Relationship Type="http://schemas.openxmlformats.org/officeDocument/2006/relationships/notesSlide" Target="/ppt/notesSlides/notesSlide21.xml" Id="R970b73b9ba43454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3fccccb4b04eb4" /><Relationship Type="http://schemas.openxmlformats.org/officeDocument/2006/relationships/notesSlide" Target="/ppt/notesSlides/notesSlide22.xml" Id="Rc50f55b5f3484fd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  |  Isaiah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當那日，在猶大地人必唱這歌[說]： 我們有堅固的城。 耶和華要將救恩定為城牆，為外郭。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this song be sung in the land of Judah; We have a strong city; salvation will God appoint for walls and bulwarks.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26:2  |  Isaiah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敞開城門， 使守信的義民得以進入。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ye the gates, that the righteous nation which keepeth the truth may enter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26:3  |  Isaiah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堅心倚賴[你的]， 你必保守他十分平安， 因為他倚靠你。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wilt keep him in perfect peace, whose mind is stayed on thee: because he trusteth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26:4  |  Isaiah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你們當倚靠耶和華直到永遠， 因為耶和華是永久的磐石。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Trust ye in the LORD for ever: for in the LORD JEHOVAH is everlasting strength: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26:5  |  Isaiah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他使住高處的與高城一併敗落， 將城拆毀，拆平，直到塵埃，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bringeth down them that dwell on high; the lofty city, he layeth it low; he layeth it low, even to the ground; he bringeth it even to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26:6  |  Isaiah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要被腳踐踏， 就是被困苦人的腳和窮乏人的腳踐踏。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foot shall tread it down, even the feet of the poor, and the steps of the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26:7  |  Isaiah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義人的道是正直的； 你為正直的[主]，必修平義人的路。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the just is uprightness: thou, most upright, dost weigh the path of the just.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26:8  |  Isaiah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耶和華啊，我們在你行審判的路上等候你； 我們心裏所羨慕的是你的名， 就是你那可記念的[名]。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in the way of thy judgments, O LORD, have we waited for thee; the desire of our soul is to thy name, and to the remembrance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26:9  |  Isaiah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夜間，我心中羨慕你； 我裏面的靈切切尋求你。 因為你在世上行審判的時候， 地上的居民就學習公義。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my soul have I desired thee in the night; yea, with my spirit within me will I seek thee early: for when thy judgments are in the earth, the inhabitants of the world will learn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26:10  |  Isaiah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以恩惠待惡人， 他仍不學習公義； 在正直的地上，他必行事不義， 也不注意耶和華的威嚴。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favour be shewed to the wicked, yet will he not learn righteousness: in the land of uprightness will he deal unjustly, and will not behold the majesty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26:11  |  Isaiah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耶和華啊，你的手高舉， 他們仍然不看； 卻要看你為百姓發的熱心，因而抱愧， 並且有火燒滅你的敵人。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when thy hand is lifted up, they will not see: but they shall see, and be ashamed for their envy at the people; yea, the fire of thine enemies shall devour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26:12  |  Isaiah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耶和華啊，你必派定我們得平安， 因為我們所做的事都是你給我們成就的。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thou wilt ordain peace for us: for thou also hast wrought all our works in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26:13  |  Isaiah 26:13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耶和華－我們的神啊， 在你以外曾有別的主管轄我們， 但我們專要倚靠你，提你的名。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our God, other lords beside thee have had dominion over us: but by thee only will we make mention of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26:14  |  Isaiah 26:14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他們死了，必不能再活； 他們去世，必不能再起； 因為你刑罰他們，毀滅他們， 他們的名號就全然消滅。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dead, they shall not live; they are deceased, they shall not rise: therefore hast thou visited and destroyed them, and made all their memory to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26:15  |  Isaiah 26:15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耶和華啊，你增添國民， 你增添國民； 你得了榮耀， 又擴張地的四境。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increased the nation, O LORD, thou hast increased the nation: thou art glorified: thou hadst removed it far unto all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26:16  |  Isaiah 26:16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耶和華啊，他們在急難中尋求你； 你的懲罰臨到他們身上， 他們就傾心吐膽禱告你。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in trouble have they visited thee, they poured out a prayer when thy chastening was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26:17  |  Isaiah 26:17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婦人懷孕，臨產疼痛， 在痛苦之中喊叫； 耶和華啊，我們在你面前也是如此。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 as a woman with child, that draweth near the time of her delivery, is in pain, and crieth out in her pangs; so have we been in thy sight,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26:18  |  Isaiah 26:18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我們也曾懷孕疼痛， 所產的竟像風一樣。 我們在地上未曾行甚麼拯救的事； 世上的居民也未曾敗落。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been with child, we have been in pain, we have as it were brought forth wind; we have not wrought any deliverance in the earth; neither have the inhabitants of the world fallen.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26:19  |  Isaiah 26:19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死人要復活， 屍首要興起。 睡在塵埃的啊，要醒起歌唱！ 因你的甘露[好像]菜蔬上的甘露， 地也要交出死人來。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dead men shall live, together with my dead body shall they arise. Awake and sing, ye that dwell in dust: for thy dew is as the dew of herbs, and the earth shall cast out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26:20  |  Isaiah 26:20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我的百姓啊，你們要來進入內室， 關上門，隱藏片時， 等到忿怒過去。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my people, enter thou into thy chambers, and shut thy doors about thee: hide thyself as it were for a little moment, until the indignation be overpast.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26:21  |  Isaiah 26:21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因為耶和華從他的居所出來， 要刑罰地上居民的罪孽。 地也必露出其中的血， 不再掩蓋被殺的人。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the LORD cometh out of his place to punish the inhabitants of the earth for their iniquity: the earth also shall disclose her blood, and shall no more cover her slain.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2026-08-26T10:37:12.5200000Z</dcterms:created>
  <dcterms:modified xsi:type="dcterms:W3CDTF">2026-08-26T10:37:12.5200000Z</dcterms:modified>
</coreProperties>
</file>