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1feea914c443fc" /><Relationship Type="http://schemas.openxmlformats.org/officeDocument/2006/relationships/extended-properties" Target="/docProps/app.xml" Id="R5091f47c10a24a5a" /><Relationship Type="http://schemas.openxmlformats.org/officeDocument/2006/relationships/officeDocument" Target="/ppt/presentation.xml" Id="R621cf5120579400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5101e51b134218"/>
  </p:sldMasterIdLst>
  <p:notesMasterIdLst>
    <p:notesMasterId xmlns:r="http://schemas.openxmlformats.org/officeDocument/2006/relationships" r:id="R5fc90efd297440b8"/>
  </p:notesMasterIdLst>
  <p:sldIdLst>
    <p:sldId xmlns:r="http://schemas.openxmlformats.org/officeDocument/2006/relationships" id="256" r:id="Rf6352ad65c1742f6"/>
    <p:sldId xmlns:r="http://schemas.openxmlformats.org/officeDocument/2006/relationships" id="257" r:id="R1a62e7e2eb3b4ed0"/>
    <p:sldId xmlns:r="http://schemas.openxmlformats.org/officeDocument/2006/relationships" id="258" r:id="R224f36e6d8f147de"/>
    <p:sldId xmlns:r="http://schemas.openxmlformats.org/officeDocument/2006/relationships" id="259" r:id="R9bb4234ea15e4f6d"/>
    <p:sldId xmlns:r="http://schemas.openxmlformats.org/officeDocument/2006/relationships" id="260" r:id="R24864b64698e43b3"/>
    <p:sldId xmlns:r="http://schemas.openxmlformats.org/officeDocument/2006/relationships" id="261" r:id="Rc319f9461bd6463f"/>
    <p:sldId xmlns:r="http://schemas.openxmlformats.org/officeDocument/2006/relationships" id="262" r:id="R3a26d62931d34101"/>
    <p:sldId xmlns:r="http://schemas.openxmlformats.org/officeDocument/2006/relationships" id="263" r:id="R673f5e55cbe74cb2"/>
    <p:sldId xmlns:r="http://schemas.openxmlformats.org/officeDocument/2006/relationships" id="264" r:id="R3533872c8b024399"/>
    <p:sldId xmlns:r="http://schemas.openxmlformats.org/officeDocument/2006/relationships" id="265" r:id="R0782fd71beb24068"/>
    <p:sldId xmlns:r="http://schemas.openxmlformats.org/officeDocument/2006/relationships" id="266" r:id="Rc110bf2f96a14e5d"/>
    <p:sldId xmlns:r="http://schemas.openxmlformats.org/officeDocument/2006/relationships" id="267" r:id="Rf65a1a61081a44a9"/>
    <p:sldId xmlns:r="http://schemas.openxmlformats.org/officeDocument/2006/relationships" id="268" r:id="Rbadfc3bda8384a67"/>
    <p:sldId xmlns:r="http://schemas.openxmlformats.org/officeDocument/2006/relationships" id="269" r:id="Rf33fac19f8e7411e"/>
    <p:sldId xmlns:r="http://schemas.openxmlformats.org/officeDocument/2006/relationships" id="270" r:id="Rfc83658479f448df"/>
    <p:sldId xmlns:r="http://schemas.openxmlformats.org/officeDocument/2006/relationships" id="271" r:id="Rbf44bb8736bb4c73"/>
    <p:sldId xmlns:r="http://schemas.openxmlformats.org/officeDocument/2006/relationships" id="272" r:id="R8101f468d8504a4c"/>
    <p:sldId xmlns:r="http://schemas.openxmlformats.org/officeDocument/2006/relationships" id="273" r:id="R3346a8371e0c4961"/>
    <p:sldId xmlns:r="http://schemas.openxmlformats.org/officeDocument/2006/relationships" id="274" r:id="R59206cbad9ac42bb"/>
    <p:sldId xmlns:r="http://schemas.openxmlformats.org/officeDocument/2006/relationships" id="275" r:id="R589f079148844260"/>
    <p:sldId xmlns:r="http://schemas.openxmlformats.org/officeDocument/2006/relationships" id="276" r:id="R9692041a165540d7"/>
    <p:sldId xmlns:r="http://schemas.openxmlformats.org/officeDocument/2006/relationships" id="277" r:id="R62a40d226b604735"/>
    <p:sldId xmlns:r="http://schemas.openxmlformats.org/officeDocument/2006/relationships" id="278" r:id="Rcdb6693d62a7454f"/>
    <p:sldId xmlns:r="http://schemas.openxmlformats.org/officeDocument/2006/relationships" id="279" r:id="R46df9946602a46d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c48b2af61784a3a" /><Relationship Type="http://schemas.openxmlformats.org/officeDocument/2006/relationships/slideMaster" Target="/ppt/slideMasters/slideMaster1.xml" Id="R245101e51b134218" /><Relationship Type="http://schemas.openxmlformats.org/officeDocument/2006/relationships/notesMaster" Target="/ppt/notesMasters/notesMaster1.xml" Id="R5fc90efd297440b8" /><Relationship Type="http://schemas.openxmlformats.org/officeDocument/2006/relationships/presProps" Target="/ppt/presProps.xml" Id="R170159a6f12c46fd" /><Relationship Type="http://schemas.openxmlformats.org/officeDocument/2006/relationships/tableStyles" Target="/ppt/tableStyles.xml" Id="R41674b7d389044eb" /><Relationship Type="http://schemas.openxmlformats.org/officeDocument/2006/relationships/slide" Target="/ppt/slides/slide1.xml" Id="Rf6352ad65c1742f6" /><Relationship Type="http://schemas.openxmlformats.org/officeDocument/2006/relationships/slide" Target="/ppt/slides/slide2.xml" Id="R1a62e7e2eb3b4ed0" /><Relationship Type="http://schemas.openxmlformats.org/officeDocument/2006/relationships/slide" Target="/ppt/slides/slide3.xml" Id="R224f36e6d8f147de" /><Relationship Type="http://schemas.openxmlformats.org/officeDocument/2006/relationships/slide" Target="/ppt/slides/slide4.xml" Id="R9bb4234ea15e4f6d" /><Relationship Type="http://schemas.openxmlformats.org/officeDocument/2006/relationships/slide" Target="/ppt/slides/slide5.xml" Id="R24864b64698e43b3" /><Relationship Type="http://schemas.openxmlformats.org/officeDocument/2006/relationships/slide" Target="/ppt/slides/slide6.xml" Id="Rc319f9461bd6463f" /><Relationship Type="http://schemas.openxmlformats.org/officeDocument/2006/relationships/slide" Target="/ppt/slides/slide7.xml" Id="R3a26d62931d34101" /><Relationship Type="http://schemas.openxmlformats.org/officeDocument/2006/relationships/slide" Target="/ppt/slides/slide8.xml" Id="R673f5e55cbe74cb2" /><Relationship Type="http://schemas.openxmlformats.org/officeDocument/2006/relationships/slide" Target="/ppt/slides/slide9.xml" Id="R3533872c8b024399" /><Relationship Type="http://schemas.openxmlformats.org/officeDocument/2006/relationships/slide" Target="/ppt/slides/slide10.xml" Id="R0782fd71beb24068" /><Relationship Type="http://schemas.openxmlformats.org/officeDocument/2006/relationships/slide" Target="/ppt/slides/slide11.xml" Id="Rc110bf2f96a14e5d" /><Relationship Type="http://schemas.openxmlformats.org/officeDocument/2006/relationships/slide" Target="/ppt/slides/slide12.xml" Id="Rf65a1a61081a44a9" /><Relationship Type="http://schemas.openxmlformats.org/officeDocument/2006/relationships/slide" Target="/ppt/slides/slide13.xml" Id="Rbadfc3bda8384a67" /><Relationship Type="http://schemas.openxmlformats.org/officeDocument/2006/relationships/slide" Target="/ppt/slides/slide14.xml" Id="Rf33fac19f8e7411e" /><Relationship Type="http://schemas.openxmlformats.org/officeDocument/2006/relationships/slide" Target="/ppt/slides/slide15.xml" Id="Rfc83658479f448df" /><Relationship Type="http://schemas.openxmlformats.org/officeDocument/2006/relationships/slide" Target="/ppt/slides/slide16.xml" Id="Rbf44bb8736bb4c73" /><Relationship Type="http://schemas.openxmlformats.org/officeDocument/2006/relationships/slide" Target="/ppt/slides/slide17.xml" Id="R8101f468d8504a4c" /><Relationship Type="http://schemas.openxmlformats.org/officeDocument/2006/relationships/slide" Target="/ppt/slides/slide18.xml" Id="R3346a8371e0c4961" /><Relationship Type="http://schemas.openxmlformats.org/officeDocument/2006/relationships/slide" Target="/ppt/slides/slide19.xml" Id="R59206cbad9ac42bb" /><Relationship Type="http://schemas.openxmlformats.org/officeDocument/2006/relationships/slide" Target="/ppt/slides/slide20.xml" Id="R589f079148844260" /><Relationship Type="http://schemas.openxmlformats.org/officeDocument/2006/relationships/slide" Target="/ppt/slides/slide21.xml" Id="R9692041a165540d7" /><Relationship Type="http://schemas.openxmlformats.org/officeDocument/2006/relationships/slide" Target="/ppt/slides/slide22.xml" Id="R62a40d226b604735" /><Relationship Type="http://schemas.openxmlformats.org/officeDocument/2006/relationships/slide" Target="/ppt/slides/slide23.xml" Id="Rcdb6693d62a7454f" /><Relationship Type="http://schemas.openxmlformats.org/officeDocument/2006/relationships/slide" Target="/ppt/slides/slide24.xml" Id="R46df9946602a46d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01ff455dae3475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df465aa93154bfc" /><Relationship Type="http://schemas.openxmlformats.org/officeDocument/2006/relationships/notesMaster" Target="/ppt/notesMasters/notesMaster1.xml" Id="R121319fc7f8f4fa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5394213d5dc4f09" /><Relationship Type="http://schemas.openxmlformats.org/officeDocument/2006/relationships/notesMaster" Target="/ppt/notesMasters/notesMaster1.xml" Id="Rba037f81e29c4eb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edcb68ed1614973" /><Relationship Type="http://schemas.openxmlformats.org/officeDocument/2006/relationships/notesMaster" Target="/ppt/notesMasters/notesMaster1.xml" Id="R0901e2dfcf9c48f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b7edcd6f6904639" /><Relationship Type="http://schemas.openxmlformats.org/officeDocument/2006/relationships/notesMaster" Target="/ppt/notesMasters/notesMaster1.xml" Id="R49046ac6fe2e403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55a5d574dc34dad" /><Relationship Type="http://schemas.openxmlformats.org/officeDocument/2006/relationships/notesMaster" Target="/ppt/notesMasters/notesMaster1.xml" Id="R7ffe3d78a1d143e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32bd91394de4d13" /><Relationship Type="http://schemas.openxmlformats.org/officeDocument/2006/relationships/notesMaster" Target="/ppt/notesMasters/notesMaster1.xml" Id="Rd3cec1ecb79b430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6e22cc392d14531" /><Relationship Type="http://schemas.openxmlformats.org/officeDocument/2006/relationships/notesMaster" Target="/ppt/notesMasters/notesMaster1.xml" Id="R0a5cb82ed00441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d23ed39b8694676" /><Relationship Type="http://schemas.openxmlformats.org/officeDocument/2006/relationships/notesMaster" Target="/ppt/notesMasters/notesMaster1.xml" Id="Rc262b4fb407f4a8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7243626eb9e4481" /><Relationship Type="http://schemas.openxmlformats.org/officeDocument/2006/relationships/notesMaster" Target="/ppt/notesMasters/notesMaster1.xml" Id="Re40f6556daa1406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685391f775b4256" /><Relationship Type="http://schemas.openxmlformats.org/officeDocument/2006/relationships/notesMaster" Target="/ppt/notesMasters/notesMaster1.xml" Id="R85644784e67c434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2646b38830447eb" /><Relationship Type="http://schemas.openxmlformats.org/officeDocument/2006/relationships/notesMaster" Target="/ppt/notesMasters/notesMaster1.xml" Id="R9d7d931bcb0444b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e0eb0dfe56c48e4" /><Relationship Type="http://schemas.openxmlformats.org/officeDocument/2006/relationships/notesMaster" Target="/ppt/notesMasters/notesMaster1.xml" Id="R43551a31c5b34fc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78285950b9e4e9b" /><Relationship Type="http://schemas.openxmlformats.org/officeDocument/2006/relationships/notesMaster" Target="/ppt/notesMasters/notesMaster1.xml" Id="R429fc32c84bc4ca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bf586d6ca8047b3" /><Relationship Type="http://schemas.openxmlformats.org/officeDocument/2006/relationships/notesMaster" Target="/ppt/notesMasters/notesMaster1.xml" Id="R9277343121bd45c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483bc2f7db94aef" /><Relationship Type="http://schemas.openxmlformats.org/officeDocument/2006/relationships/notesMaster" Target="/ppt/notesMasters/notesMaster1.xml" Id="R128b26b3d4fb461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f3cf017b37a4719" /><Relationship Type="http://schemas.openxmlformats.org/officeDocument/2006/relationships/notesMaster" Target="/ppt/notesMasters/notesMaster1.xml" Id="R6dc6f194feff4e8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b686d8a1558421d" /><Relationship Type="http://schemas.openxmlformats.org/officeDocument/2006/relationships/notesMaster" Target="/ppt/notesMasters/notesMaster1.xml" Id="Rd00c541d6f3e492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2143f2100fa4c5f" /><Relationship Type="http://schemas.openxmlformats.org/officeDocument/2006/relationships/notesMaster" Target="/ppt/notesMasters/notesMaster1.xml" Id="Rb725d01c39d044c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3191dad3e184b45" /><Relationship Type="http://schemas.openxmlformats.org/officeDocument/2006/relationships/notesMaster" Target="/ppt/notesMasters/notesMaster1.xml" Id="Rb2cd4baa92c148f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9b7f90da3e34d88" /><Relationship Type="http://schemas.openxmlformats.org/officeDocument/2006/relationships/notesMaster" Target="/ppt/notesMasters/notesMaster1.xml" Id="R74c1288785e14b7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2a18d48608e40aa" /><Relationship Type="http://schemas.openxmlformats.org/officeDocument/2006/relationships/notesMaster" Target="/ppt/notesMasters/notesMaster1.xml" Id="R5d3c4ee778ac4a1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b9505dac60c43a2" /><Relationship Type="http://schemas.openxmlformats.org/officeDocument/2006/relationships/notesMaster" Target="/ppt/notesMasters/notesMaster1.xml" Id="Rd1ed7dbb825742f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0df80ca9e504a1d" /><Relationship Type="http://schemas.openxmlformats.org/officeDocument/2006/relationships/notesMaster" Target="/ppt/notesMasters/notesMaster1.xml" Id="Rdeb0dcec4d924d9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1bf4df159f34824" /><Relationship Type="http://schemas.openxmlformats.org/officeDocument/2006/relationships/notesMaster" Target="/ppt/notesMasters/notesMaster1.xml" Id="R1a326c6183d44c1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aef038e5e5c4d67" /><Relationship Type="http://schemas.openxmlformats.org/officeDocument/2006/relationships/image" Target="/ppt/media/image.png" Id="R6b70fa394f7247c1" /><Relationship Type="http://schemas.openxmlformats.org/officeDocument/2006/relationships/image" Target="/ppt/media/image2.png" Id="R163e000a322d450e" /><Relationship Type="http://schemas.openxmlformats.org/officeDocument/2006/relationships/image" Target="/ppt/media/image.jpeg" Id="R6565705b65af459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2215ba0c54a410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b70fa394f7247c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63e000a322d450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65705b65af459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32ddd881aa1434a" /><Relationship Type="http://schemas.openxmlformats.org/officeDocument/2006/relationships/slideLayout" Target="/ppt/slideLayouts/slideLayout1.xml" Id="R1210542fa2d84186" /><Relationship Type="http://schemas.openxmlformats.org/officeDocument/2006/relationships/slideLayout" Target="/ppt/slideLayouts/slideLayout2.xml" Id="Rfa9c20ef775447f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10542fa2d84186"/>
    <p:sldLayoutId xmlns:r="http://schemas.openxmlformats.org/officeDocument/2006/relationships" id="2147483650" r:id="Rfa9c20ef775447f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a7500e95a8451f" /><Relationship Type="http://schemas.openxmlformats.org/officeDocument/2006/relationships/notesSlide" Target="/ppt/notesSlides/notesSlide1.xml" Id="Rc138e4caa57c4d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240eba1ab7423d" /><Relationship Type="http://schemas.openxmlformats.org/officeDocument/2006/relationships/notesSlide" Target="/ppt/notesSlides/notesSlide2.xml" Id="R01559abea98846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9eba7ad1ea4676" /><Relationship Type="http://schemas.openxmlformats.org/officeDocument/2006/relationships/notesSlide" Target="/ppt/notesSlides/notesSlide3.xml" Id="R415cc731fa714d1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f176e0d4c54901" /><Relationship Type="http://schemas.openxmlformats.org/officeDocument/2006/relationships/notesSlide" Target="/ppt/notesSlides/notesSlide4.xml" Id="Ra6c66695348447d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099ca383bb4e88" /><Relationship Type="http://schemas.openxmlformats.org/officeDocument/2006/relationships/notesSlide" Target="/ppt/notesSlides/notesSlide5.xml" Id="Rcaaca07082af408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fb16b4534c4815" /><Relationship Type="http://schemas.openxmlformats.org/officeDocument/2006/relationships/notesSlide" Target="/ppt/notesSlides/notesSlide6.xml" Id="Rea078a0b486a449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36757dd38f442e" /><Relationship Type="http://schemas.openxmlformats.org/officeDocument/2006/relationships/notesSlide" Target="/ppt/notesSlides/notesSlide7.xml" Id="Re008dda884294f3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aba3e1298f4e70" /><Relationship Type="http://schemas.openxmlformats.org/officeDocument/2006/relationships/notesSlide" Target="/ppt/notesSlides/notesSlide8.xml" Id="R36201b504e484c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021bc22b134ded" /><Relationship Type="http://schemas.openxmlformats.org/officeDocument/2006/relationships/notesSlide" Target="/ppt/notesSlides/notesSlide9.xml" Id="R19973440c21e41d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c9df85fb1e4028" /><Relationship Type="http://schemas.openxmlformats.org/officeDocument/2006/relationships/notesSlide" Target="/ppt/notesSlides/notesSlide10.xml" Id="Rf0b7cc3945b64a8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ea5c9bddca48b6" /><Relationship Type="http://schemas.openxmlformats.org/officeDocument/2006/relationships/notesSlide" Target="/ppt/notesSlides/notesSlide11.xml" Id="R7b6e2e60735546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42033b46d04286" /><Relationship Type="http://schemas.openxmlformats.org/officeDocument/2006/relationships/notesSlide" Target="/ppt/notesSlides/notesSlide12.xml" Id="Rda20372281f64dd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34317517d44ad" /><Relationship Type="http://schemas.openxmlformats.org/officeDocument/2006/relationships/notesSlide" Target="/ppt/notesSlides/notesSlide13.xml" Id="Rbc445f3a25cd4e8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9871f401f145ab" /><Relationship Type="http://schemas.openxmlformats.org/officeDocument/2006/relationships/notesSlide" Target="/ppt/notesSlides/notesSlide14.xml" Id="Rf1813bb2bb23494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72c5d5ccd941c2" /><Relationship Type="http://schemas.openxmlformats.org/officeDocument/2006/relationships/notesSlide" Target="/ppt/notesSlides/notesSlide15.xml" Id="R4a26233edd014b8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6888b8c08e4115" /><Relationship Type="http://schemas.openxmlformats.org/officeDocument/2006/relationships/notesSlide" Target="/ppt/notesSlides/notesSlide16.xml" Id="R49821af049e0466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fefd2fc4c64bce" /><Relationship Type="http://schemas.openxmlformats.org/officeDocument/2006/relationships/notesSlide" Target="/ppt/notesSlides/notesSlide17.xml" Id="Rcf27bd7dbcc6468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de316c04c14855" /><Relationship Type="http://schemas.openxmlformats.org/officeDocument/2006/relationships/notesSlide" Target="/ppt/notesSlides/notesSlide18.xml" Id="R3cad8d383b434a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43e73034a14b60" /><Relationship Type="http://schemas.openxmlformats.org/officeDocument/2006/relationships/notesSlide" Target="/ppt/notesSlides/notesSlide19.xml" Id="R070faba9859a45c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87bbd1ab444002" /><Relationship Type="http://schemas.openxmlformats.org/officeDocument/2006/relationships/notesSlide" Target="/ppt/notesSlides/notesSlide20.xml" Id="R9fe91fef0a7049b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8c4ae0c96a4583" /><Relationship Type="http://schemas.openxmlformats.org/officeDocument/2006/relationships/notesSlide" Target="/ppt/notesSlides/notesSlide21.xml" Id="R3cfd0c4582e645f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65c71b71ba4162" /><Relationship Type="http://schemas.openxmlformats.org/officeDocument/2006/relationships/notesSlide" Target="/ppt/notesSlides/notesSlide22.xml" Id="Rf7db640d5cb94af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8bdb395e948ba" /><Relationship Type="http://schemas.openxmlformats.org/officeDocument/2006/relationships/notesSlide" Target="/ppt/notesSlides/notesSlide23.xml" Id="R692b425609cb4e0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6cc0038a044926" /><Relationship Type="http://schemas.openxmlformats.org/officeDocument/2006/relationships/notesSlide" Target="/ppt/notesSlides/notesSlide24.xml" Id="Rd35c55c33f14404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  |  Proverbs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我兒，要留心我智慧的話語， 側耳聽我聰明的言詞，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attend unto my wisdom, and bow thine ear to my understanding: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5:2  |  Proverbs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為要使你謹守謀略， 嘴唇保存知識。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thou mayest regard discretion, and that thy lips may keep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5:3  |  Proverbs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因為淫婦的嘴滴下蜂蜜； 她的口比油更滑，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lips of a strange woman drop as an honeycomb, and her mouth is smoother than oil: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5:4  |  Proverbs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至終卻苦似茵蔯， 快如兩刃的刀。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her end is bitter as wormwood, sharp as a twoedged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5:5  |  Proverbs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她的腳下入死地； 她腳步踏住陰間，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feet go down to death; her steps take hold on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5:6  |  Proverbs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以致她找不着生命平坦的道。 她的路變遷不定， 自己還不知道。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thou shouldest ponder the path of life, her ways are moveable, that thou canst not know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5:7  |  Proverbs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眾子啊，現在要聽從我； 不可離棄我口中的話。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me now therefore, O ye children, and depart not from the words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5:8  |  Proverbs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你所行的道要離她遠， 不可就近她的房門，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thy way far from her, and come not nigh the door of her house: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5:9  |  Proverbs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恐怕將你的尊榮給別人， 將你的歲月給殘忍的人；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thou give thine honour unto others, and thy years unto the cruel: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5:10  |  Proverbs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恐怕外人滿得你的力量， 你勞碌得來的，歸入外人的家；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strangers be filled with thy wealth; and thy labours be in the house of a stranger;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5:11  |  Proverbs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終久，你皮肉和身體消毀， 你就悲歎，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mourn at the last, when thy flesh and thy body are consumed,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5:12  |  Proverbs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說：我怎麼恨惡訓誨， 心中藐視責備，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say, How have I hated instruction, and my heart despised reproof;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5:13  |  Proverbs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也不聽從我師傅的話， 又不側耳聽那教訓我的人？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have not obeyed the voice of my teachers, nor inclined mine ear to them that instructed me!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5:14  |  Proverbs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我在[聖]會裏， 幾乎落在諸般惡中。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almost in all evil in the midst of the congregation and assembly.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5:15  |  Proverbs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你要喝自己池中的水， 飲自己井裏的活水。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Drink waters out of thine own cistern, and running waters out of thine own well.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5:16  |  Proverbs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你的泉源豈可漲溢在外？ 你的河水豈可流在街上？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fountains be dispersed abroad, and rivers of waters in the streets.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5:17  |  Proverbs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惟獨歸你一人， 不可與外人同用。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be only thine own, and not strangers’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5:18  |  Proverbs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要使你的泉源蒙福； 要喜悅你幼年所娶的妻。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fountain be blessed: and rejoice with the wife of thy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5:19  |  Proverbs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她如可愛的麀鹿，可喜的母鹿； 願她的胸懷使你時時知足， 她的愛情使你常常戀慕。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her be as the loving hind and pleasant roe; let her breasts satisfy thee at all times; and be thou ravished always with her love.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5:20  |  Proverbs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我兒，你為何戀慕淫婦？ 為何抱外女的胸懷？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why wilt thou, my son, be ravished with a strange woman, and embrace the bosom of a stranger?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5:21  |  Proverbs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因為，人所行的道都在耶和華眼前； 他也修平人一切的路。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ways of man are before the eyes of the LORD, and he pondereth all his goings.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5:22  |  Proverbs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惡人必被自己的罪孽捉住； 他必被自己的罪惡如繩索纏繞。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own iniquities shall take the wicked himself, and he shall be holden with the cords of his sins.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5:23  |  Proverbs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他因不受訓誨就必死亡； 又因愚昧過甚，必走差了路。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die without instruction; and in the greatness of his folly he shall go astray.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2026-08-26T10:33:52.4190000Z</dcterms:created>
  <dcterms:modified xsi:type="dcterms:W3CDTF">2026-08-26T10:33:52.4190000Z</dcterms:modified>
</coreProperties>
</file>