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5665ccb05824121" /><Relationship Type="http://schemas.openxmlformats.org/officeDocument/2006/relationships/extended-properties" Target="/docProps/app.xml" Id="R5c2a5c42603b4598" /><Relationship Type="http://schemas.openxmlformats.org/officeDocument/2006/relationships/officeDocument" Target="/ppt/presentation.xml" Id="Rcd77d67d726f4a3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e02cd36d3464f38"/>
  </p:sldMasterIdLst>
  <p:notesMasterIdLst>
    <p:notesMasterId xmlns:r="http://schemas.openxmlformats.org/officeDocument/2006/relationships" r:id="Rd7979e9a9fe243ae"/>
  </p:notesMasterIdLst>
  <p:sldIdLst>
    <p:sldId xmlns:r="http://schemas.openxmlformats.org/officeDocument/2006/relationships" id="256" r:id="Rab2ae75b31ae404d"/>
    <p:sldId xmlns:r="http://schemas.openxmlformats.org/officeDocument/2006/relationships" id="257" r:id="Rdc6335282b864254"/>
    <p:sldId xmlns:r="http://schemas.openxmlformats.org/officeDocument/2006/relationships" id="258" r:id="R1402241a15694be6"/>
    <p:sldId xmlns:r="http://schemas.openxmlformats.org/officeDocument/2006/relationships" id="259" r:id="Rd50373be116a4824"/>
    <p:sldId xmlns:r="http://schemas.openxmlformats.org/officeDocument/2006/relationships" id="260" r:id="R7c471d8bea8d4180"/>
    <p:sldId xmlns:r="http://schemas.openxmlformats.org/officeDocument/2006/relationships" id="261" r:id="Ra2fbdff3ff3a42c5"/>
    <p:sldId xmlns:r="http://schemas.openxmlformats.org/officeDocument/2006/relationships" id="262" r:id="Rec1b3e41d4ed457b"/>
    <p:sldId xmlns:r="http://schemas.openxmlformats.org/officeDocument/2006/relationships" id="263" r:id="R4456180662254780"/>
    <p:sldId xmlns:r="http://schemas.openxmlformats.org/officeDocument/2006/relationships" id="264" r:id="R12ddcf1230334eb1"/>
    <p:sldId xmlns:r="http://schemas.openxmlformats.org/officeDocument/2006/relationships" id="265" r:id="R6e17d895def7437a"/>
    <p:sldId xmlns:r="http://schemas.openxmlformats.org/officeDocument/2006/relationships" id="266" r:id="R97b4cfce2aca4920"/>
    <p:sldId xmlns:r="http://schemas.openxmlformats.org/officeDocument/2006/relationships" id="267" r:id="R924048c4032f4cf5"/>
    <p:sldId xmlns:r="http://schemas.openxmlformats.org/officeDocument/2006/relationships" id="268" r:id="R614e1358d06b47f2"/>
    <p:sldId xmlns:r="http://schemas.openxmlformats.org/officeDocument/2006/relationships" id="269" r:id="R560b0c6e88944d0d"/>
    <p:sldId xmlns:r="http://schemas.openxmlformats.org/officeDocument/2006/relationships" id="270" r:id="R5272d60a573f4ed5"/>
    <p:sldId xmlns:r="http://schemas.openxmlformats.org/officeDocument/2006/relationships" id="271" r:id="Rd801e520982545da"/>
    <p:sldId xmlns:r="http://schemas.openxmlformats.org/officeDocument/2006/relationships" id="272" r:id="R9e99c523359541c9"/>
    <p:sldId xmlns:r="http://schemas.openxmlformats.org/officeDocument/2006/relationships" id="273" r:id="R5c2e6fdf32774529"/>
    <p:sldId xmlns:r="http://schemas.openxmlformats.org/officeDocument/2006/relationships" id="274" r:id="Rd51012fbbcee43a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049eea5d3847fd" /><Relationship Type="http://schemas.openxmlformats.org/officeDocument/2006/relationships/slideMaster" Target="/ppt/slideMasters/slideMaster1.xml" Id="R0e02cd36d3464f38" /><Relationship Type="http://schemas.openxmlformats.org/officeDocument/2006/relationships/notesMaster" Target="/ppt/notesMasters/notesMaster1.xml" Id="Rd7979e9a9fe243ae" /><Relationship Type="http://schemas.openxmlformats.org/officeDocument/2006/relationships/presProps" Target="/ppt/presProps.xml" Id="R7b1a300ba5304db2" /><Relationship Type="http://schemas.openxmlformats.org/officeDocument/2006/relationships/tableStyles" Target="/ppt/tableStyles.xml" Id="R507d6920514f4a9a" /><Relationship Type="http://schemas.openxmlformats.org/officeDocument/2006/relationships/slide" Target="/ppt/slides/slide1.xml" Id="Rab2ae75b31ae404d" /><Relationship Type="http://schemas.openxmlformats.org/officeDocument/2006/relationships/slide" Target="/ppt/slides/slide2.xml" Id="Rdc6335282b864254" /><Relationship Type="http://schemas.openxmlformats.org/officeDocument/2006/relationships/slide" Target="/ppt/slides/slide3.xml" Id="R1402241a15694be6" /><Relationship Type="http://schemas.openxmlformats.org/officeDocument/2006/relationships/slide" Target="/ppt/slides/slide4.xml" Id="Rd50373be116a4824" /><Relationship Type="http://schemas.openxmlformats.org/officeDocument/2006/relationships/slide" Target="/ppt/slides/slide5.xml" Id="R7c471d8bea8d4180" /><Relationship Type="http://schemas.openxmlformats.org/officeDocument/2006/relationships/slide" Target="/ppt/slides/slide6.xml" Id="Ra2fbdff3ff3a42c5" /><Relationship Type="http://schemas.openxmlformats.org/officeDocument/2006/relationships/slide" Target="/ppt/slides/slide7.xml" Id="Rec1b3e41d4ed457b" /><Relationship Type="http://schemas.openxmlformats.org/officeDocument/2006/relationships/slide" Target="/ppt/slides/slide8.xml" Id="R4456180662254780" /><Relationship Type="http://schemas.openxmlformats.org/officeDocument/2006/relationships/slide" Target="/ppt/slides/slide9.xml" Id="R12ddcf1230334eb1" /><Relationship Type="http://schemas.openxmlformats.org/officeDocument/2006/relationships/slide" Target="/ppt/slides/slide10.xml" Id="R6e17d895def7437a" /><Relationship Type="http://schemas.openxmlformats.org/officeDocument/2006/relationships/slide" Target="/ppt/slides/slide11.xml" Id="R97b4cfce2aca4920" /><Relationship Type="http://schemas.openxmlformats.org/officeDocument/2006/relationships/slide" Target="/ppt/slides/slide12.xml" Id="R924048c4032f4cf5" /><Relationship Type="http://schemas.openxmlformats.org/officeDocument/2006/relationships/slide" Target="/ppt/slides/slide13.xml" Id="R614e1358d06b47f2" /><Relationship Type="http://schemas.openxmlformats.org/officeDocument/2006/relationships/slide" Target="/ppt/slides/slide14.xml" Id="R560b0c6e88944d0d" /><Relationship Type="http://schemas.openxmlformats.org/officeDocument/2006/relationships/slide" Target="/ppt/slides/slide15.xml" Id="R5272d60a573f4ed5" /><Relationship Type="http://schemas.openxmlformats.org/officeDocument/2006/relationships/slide" Target="/ppt/slides/slide16.xml" Id="Rd801e520982545da" /><Relationship Type="http://schemas.openxmlformats.org/officeDocument/2006/relationships/slide" Target="/ppt/slides/slide17.xml" Id="R9e99c523359541c9" /><Relationship Type="http://schemas.openxmlformats.org/officeDocument/2006/relationships/slide" Target="/ppt/slides/slide18.xml" Id="R5c2e6fdf32774529" /><Relationship Type="http://schemas.openxmlformats.org/officeDocument/2006/relationships/slide" Target="/ppt/slides/slide19.xml" Id="Rd51012fbbcee43a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55c5a4e16824dc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8358de389a1457a" /><Relationship Type="http://schemas.openxmlformats.org/officeDocument/2006/relationships/notesMaster" Target="/ppt/notesMasters/notesMaster1.xml" Id="R4f00a63901904fb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e8d46aa43a94cc0" /><Relationship Type="http://schemas.openxmlformats.org/officeDocument/2006/relationships/notesMaster" Target="/ppt/notesMasters/notesMaster1.xml" Id="Raf8d5ca1f67644e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735f30b6e6f45af" /><Relationship Type="http://schemas.openxmlformats.org/officeDocument/2006/relationships/notesMaster" Target="/ppt/notesMasters/notesMaster1.xml" Id="Re2f5c66439e348b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dcedea5594e4e62" /><Relationship Type="http://schemas.openxmlformats.org/officeDocument/2006/relationships/notesMaster" Target="/ppt/notesMasters/notesMaster1.xml" Id="R8e9fb4ddf4f54f5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1b7987bf15e4d3b" /><Relationship Type="http://schemas.openxmlformats.org/officeDocument/2006/relationships/notesMaster" Target="/ppt/notesMasters/notesMaster1.xml" Id="Rc70ce85af3d843a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895820264ce4eb3" /><Relationship Type="http://schemas.openxmlformats.org/officeDocument/2006/relationships/notesMaster" Target="/ppt/notesMasters/notesMaster1.xml" Id="R4c59f8a60627463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28063d4f00840d6" /><Relationship Type="http://schemas.openxmlformats.org/officeDocument/2006/relationships/notesMaster" Target="/ppt/notesMasters/notesMaster1.xml" Id="Re1074811a55b4bf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ecb7c525ac48c2" /><Relationship Type="http://schemas.openxmlformats.org/officeDocument/2006/relationships/notesMaster" Target="/ppt/notesMasters/notesMaster1.xml" Id="Rd65531e63a244da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c1b32c823aa4d0c" /><Relationship Type="http://schemas.openxmlformats.org/officeDocument/2006/relationships/notesMaster" Target="/ppt/notesMasters/notesMaster1.xml" Id="Rec0baf5f5fbc447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972090c4eb3420e" /><Relationship Type="http://schemas.openxmlformats.org/officeDocument/2006/relationships/notesMaster" Target="/ppt/notesMasters/notesMaster1.xml" Id="Rc9217dbf2703439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84e85fc55c64f57" /><Relationship Type="http://schemas.openxmlformats.org/officeDocument/2006/relationships/notesMaster" Target="/ppt/notesMasters/notesMaster1.xml" Id="R601f782ba5a7423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ebcc229245741eb" /><Relationship Type="http://schemas.openxmlformats.org/officeDocument/2006/relationships/notesMaster" Target="/ppt/notesMasters/notesMaster1.xml" Id="R4781a86ecbd646f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ba373b25b5438c" /><Relationship Type="http://schemas.openxmlformats.org/officeDocument/2006/relationships/notesMaster" Target="/ppt/notesMasters/notesMaster1.xml" Id="R456c4adf987047f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efe1adb6a3b434e" /><Relationship Type="http://schemas.openxmlformats.org/officeDocument/2006/relationships/notesMaster" Target="/ppt/notesMasters/notesMaster1.xml" Id="Rf8038d6792bf453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83a7435275b4068" /><Relationship Type="http://schemas.openxmlformats.org/officeDocument/2006/relationships/notesMaster" Target="/ppt/notesMasters/notesMaster1.xml" Id="Rdce56238e7d748e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c1d2b429f2d48a8" /><Relationship Type="http://schemas.openxmlformats.org/officeDocument/2006/relationships/notesMaster" Target="/ppt/notesMasters/notesMaster1.xml" Id="R3b7da116dfdf40b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2e1a3f7877e4ac6" /><Relationship Type="http://schemas.openxmlformats.org/officeDocument/2006/relationships/notesMaster" Target="/ppt/notesMasters/notesMaster1.xml" Id="R3e48aa50df8b494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fd5df8ccd3843b8" /><Relationship Type="http://schemas.openxmlformats.org/officeDocument/2006/relationships/notesMaster" Target="/ppt/notesMasters/notesMaster1.xml" Id="Rc88c26b6c07d428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e6728a4b31e4f8a" /><Relationship Type="http://schemas.openxmlformats.org/officeDocument/2006/relationships/notesMaster" Target="/ppt/notesMasters/notesMaster1.xml" Id="Rb7f817f6a92b44e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130294b883748fb" /><Relationship Type="http://schemas.openxmlformats.org/officeDocument/2006/relationships/image" Target="/ppt/media/image.png" Id="R3ef2b00603cd4f03" /><Relationship Type="http://schemas.openxmlformats.org/officeDocument/2006/relationships/image" Target="/ppt/media/image2.png" Id="R0c20a1baccbd4ff6" /><Relationship Type="http://schemas.openxmlformats.org/officeDocument/2006/relationships/image" Target="/ppt/media/image.jpeg" Id="R24d0a53be4d340b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aea632f649470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ef2b00603cd4f0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c20a1baccbd4ff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d0a53be4d340b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a0bd216e2e54933" /><Relationship Type="http://schemas.openxmlformats.org/officeDocument/2006/relationships/slideLayout" Target="/ppt/slideLayouts/slideLayout1.xml" Id="R4d7b12eef22f4038" /><Relationship Type="http://schemas.openxmlformats.org/officeDocument/2006/relationships/slideLayout" Target="/ppt/slideLayouts/slideLayout2.xml" Id="Rce8fa2925d964b8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d7b12eef22f4038"/>
    <p:sldLayoutId xmlns:r="http://schemas.openxmlformats.org/officeDocument/2006/relationships" id="2147483650" r:id="Rce8fa2925d964b8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253456a6574d81" /><Relationship Type="http://schemas.openxmlformats.org/officeDocument/2006/relationships/notesSlide" Target="/ppt/notesSlides/notesSlide1.xml" Id="R2a2e64713099496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7384e7521e4d62" /><Relationship Type="http://schemas.openxmlformats.org/officeDocument/2006/relationships/notesSlide" Target="/ppt/notesSlides/notesSlide2.xml" Id="Rea5f4bfdc471437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37114e61d944e4" /><Relationship Type="http://schemas.openxmlformats.org/officeDocument/2006/relationships/notesSlide" Target="/ppt/notesSlides/notesSlide3.xml" Id="R902e75db0ecc40d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911b29389843ac" /><Relationship Type="http://schemas.openxmlformats.org/officeDocument/2006/relationships/notesSlide" Target="/ppt/notesSlides/notesSlide4.xml" Id="Rbb93ffc7f48a4b0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96ce857a384200" /><Relationship Type="http://schemas.openxmlformats.org/officeDocument/2006/relationships/notesSlide" Target="/ppt/notesSlides/notesSlide5.xml" Id="R71537304d7b1463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55ffe4314d4ae8" /><Relationship Type="http://schemas.openxmlformats.org/officeDocument/2006/relationships/notesSlide" Target="/ppt/notesSlides/notesSlide6.xml" Id="R4873d029dec5416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3cddb92ad24d64" /><Relationship Type="http://schemas.openxmlformats.org/officeDocument/2006/relationships/notesSlide" Target="/ppt/notesSlides/notesSlide7.xml" Id="R2a340f4b67fe4af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8805c6c654232" /><Relationship Type="http://schemas.openxmlformats.org/officeDocument/2006/relationships/notesSlide" Target="/ppt/notesSlides/notesSlide8.xml" Id="R12e236de14d849f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d2076d409546be" /><Relationship Type="http://schemas.openxmlformats.org/officeDocument/2006/relationships/notesSlide" Target="/ppt/notesSlides/notesSlide9.xml" Id="R28d8fdc63b3f426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88fc45b0b745be" /><Relationship Type="http://schemas.openxmlformats.org/officeDocument/2006/relationships/notesSlide" Target="/ppt/notesSlides/notesSlide10.xml" Id="Raa69712f0e26426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60789a4b624e74" /><Relationship Type="http://schemas.openxmlformats.org/officeDocument/2006/relationships/notesSlide" Target="/ppt/notesSlides/notesSlide11.xml" Id="Rfc17f3bcbfff422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1f3c98e669473e" /><Relationship Type="http://schemas.openxmlformats.org/officeDocument/2006/relationships/notesSlide" Target="/ppt/notesSlides/notesSlide12.xml" Id="R9963680ae5f046a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915d1a92f74232" /><Relationship Type="http://schemas.openxmlformats.org/officeDocument/2006/relationships/notesSlide" Target="/ppt/notesSlides/notesSlide13.xml" Id="Rd7081415bbe54d4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318d3c9ce9432e" /><Relationship Type="http://schemas.openxmlformats.org/officeDocument/2006/relationships/notesSlide" Target="/ppt/notesSlides/notesSlide14.xml" Id="R9eb1fe72fd26414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0b8de6b7bf4c29" /><Relationship Type="http://schemas.openxmlformats.org/officeDocument/2006/relationships/notesSlide" Target="/ppt/notesSlides/notesSlide15.xml" Id="R0133542be8304f8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77aaf394804d1b" /><Relationship Type="http://schemas.openxmlformats.org/officeDocument/2006/relationships/notesSlide" Target="/ppt/notesSlides/notesSlide16.xml" Id="R98acdf0deed1475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6c9b432c594911" /><Relationship Type="http://schemas.openxmlformats.org/officeDocument/2006/relationships/notesSlide" Target="/ppt/notesSlides/notesSlide17.xml" Id="Rc9c0879723ca496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047eabfc6f45e4" /><Relationship Type="http://schemas.openxmlformats.org/officeDocument/2006/relationships/notesSlide" Target="/ppt/notesSlides/notesSlide18.xml" Id="Ra038a36f5f2d410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ca8ba848014a70" /><Relationship Type="http://schemas.openxmlformats.org/officeDocument/2006/relationships/notesSlide" Target="/ppt/notesSlides/notesSlide19.xml" Id="Rc6b3aa5f9bc74a6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  |  Psalms 88:1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可拉後裔的詩歌，就是以斯拉人希幔的訓誨詩，交與伶長。調用麻哈拉利暗俄。 耶和華－拯救我的神啊， 我晝夜在你面前呼籲。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or Psalm for the sons of Korah, to the chief Musician upon Mahalath Leannoth, Maschil of Heman the Ezrahite. O LORD God of my salvation, I have cried day and night before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88:2  |  Psalms 88:2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願我的禱告達到你面前； 求你側耳聽我的呼求！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prayer come before thee: incline thine ear unto my cry;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88:3  |  Psalms 88:3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因為我心裏滿了患難； 我的性命臨近陰間。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soul is full of troubles: and my life draweth nigh unto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88:4  |  Psalms 88:4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我算和下坑的人同列， 如同無力的人一樣。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counted with them that go down into the pit: I am as a man that hath no strength: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88:5  |  Psalms 88:5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我被丟在死人中， 好像被殺的人躺在墳墓裏。 他們是你不再記念的， 與你隔絕了。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Free among the dead, like the slain that lie in the grave, whom thou rememberest no more: and they are cut off from thy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88:6  |  Psalms 88:6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你把我放在極深的坑裏， 在黑暗地方，在深處。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laid me in the lowest pit, in darkness, in the deeps.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88:7  |  Psalms 88:7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你的忿怒重壓我身； 你用一切的波浪困住我。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wrath lieth hard upon me, and thou hast afflicted me with all thy waves.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88:8  |  Psalms 88:8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你把我所認識的隔在遠處， 使我為他們所憎惡； 我被拘困，不得出來。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put away mine acquaintance far from me; thou hast made me an abomination unto them: I am shut up, and I cannot come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88:9  |  Psalms 88:9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我的眼睛因困苦而乾癟。 耶和華啊，我天天求告你，向你舉手。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mourneth by reason of affliction: LORD, I have called daily upon thee, I have stretched out my hands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88:10  |  Psalms 88:10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你豈要行奇事給死人看嗎？ 難道陰魂還能起來稱讚你嗎？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shew wonders to the dead? shall the dead arise and praise thee?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88:11  |  Psalms 88:11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豈能在墳墓裏述說你的慈愛嗎？ 豈能在滅亡中述說你的信實嗎？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thy lovingkindness be declared in the grave? or thy faithfulness in destruction?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88:12  |  Psalms 88:12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你的奇事豈能在幽暗裏被知道嗎？ 你的公義豈能在忘記之地被知道嗎？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thy wonders be known in the dark? and thy righteousness in the land of forgetfulness?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88:13  |  Psalms 88:13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耶和華啊，我呼求你； 我早晨的禱告要達到你面前。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thee have I cried, O LORD; and in the morning shall my prayer prevent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88:14  |  Psalms 88:14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耶和華啊，你為何丟棄我？ 為何掩面不顧我？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why castest thou off my soul? why hidest thou thy face from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88:15  |  Psalms 88:15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我自幼受苦，幾乎死亡； 我受你的驚恐，甚至慌張。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afflicted and ready to die from my youth up: while I suffer thy terrors I am distracted.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88:16  |  Psalms 88:16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你的烈怒漫過我身； 你的驚嚇把我剪除。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fierce wrath goeth over me; thy terrors have cut me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88:17  |  Psalms 88:17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這些終日如水環繞我， 一齊都來圍困我。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came round about me daily like water; they compassed me about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88:18  |  Psalms 88:18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你把我的良朋密友隔在遠處， 使我所認識的人進入黑暗裏。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Lover and friend hast thou put far from me, and mine acquaintance into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2026-08-26T10:31:36.4010000Z</dcterms:created>
  <dcterms:modified xsi:type="dcterms:W3CDTF">2026-08-26T10:31:36.4010000Z</dcterms:modified>
</coreProperties>
</file>