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e12514ad40d4310" /><Relationship Type="http://schemas.openxmlformats.org/officeDocument/2006/relationships/extended-properties" Target="/docProps/app.xml" Id="R5fbcf08529c64187" /><Relationship Type="http://schemas.openxmlformats.org/officeDocument/2006/relationships/officeDocument" Target="/ppt/presentation.xml" Id="Rd83d3003615245c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52da57600364049"/>
  </p:sldMasterIdLst>
  <p:notesMasterIdLst>
    <p:notesMasterId xmlns:r="http://schemas.openxmlformats.org/officeDocument/2006/relationships" r:id="R5f1c02965632474c"/>
  </p:notesMasterIdLst>
  <p:sldIdLst>
    <p:sldId xmlns:r="http://schemas.openxmlformats.org/officeDocument/2006/relationships" id="256" r:id="R383af4fa2ddc49b7"/>
    <p:sldId xmlns:r="http://schemas.openxmlformats.org/officeDocument/2006/relationships" id="257" r:id="Re6225fdecd534012"/>
    <p:sldId xmlns:r="http://schemas.openxmlformats.org/officeDocument/2006/relationships" id="258" r:id="R4e6d31c702f848f2"/>
    <p:sldId xmlns:r="http://schemas.openxmlformats.org/officeDocument/2006/relationships" id="259" r:id="Rf7bd90d2d6294f95"/>
    <p:sldId xmlns:r="http://schemas.openxmlformats.org/officeDocument/2006/relationships" id="260" r:id="Rf37171e6e93345f4"/>
    <p:sldId xmlns:r="http://schemas.openxmlformats.org/officeDocument/2006/relationships" id="261" r:id="R7b94ed51154941d5"/>
    <p:sldId xmlns:r="http://schemas.openxmlformats.org/officeDocument/2006/relationships" id="262" r:id="R03f7b58f072c4914"/>
    <p:sldId xmlns:r="http://schemas.openxmlformats.org/officeDocument/2006/relationships" id="263" r:id="R5179f4c0e50d46d0"/>
    <p:sldId xmlns:r="http://schemas.openxmlformats.org/officeDocument/2006/relationships" id="264" r:id="R30aba9dce549446a"/>
    <p:sldId xmlns:r="http://schemas.openxmlformats.org/officeDocument/2006/relationships" id="265" r:id="Ra3adf7a4e5264480"/>
    <p:sldId xmlns:r="http://schemas.openxmlformats.org/officeDocument/2006/relationships" id="266" r:id="R03ed5438721945b7"/>
    <p:sldId xmlns:r="http://schemas.openxmlformats.org/officeDocument/2006/relationships" id="267" r:id="R883ea9a892754fc7"/>
    <p:sldId xmlns:r="http://schemas.openxmlformats.org/officeDocument/2006/relationships" id="268" r:id="R5e3de30028e64af1"/>
    <p:sldId xmlns:r="http://schemas.openxmlformats.org/officeDocument/2006/relationships" id="269" r:id="R913e17cfcf804251"/>
    <p:sldId xmlns:r="http://schemas.openxmlformats.org/officeDocument/2006/relationships" id="270" r:id="R09855f45131e4e55"/>
    <p:sldId xmlns:r="http://schemas.openxmlformats.org/officeDocument/2006/relationships" id="271" r:id="Rd670c9cbea2a4b03"/>
    <p:sldId xmlns:r="http://schemas.openxmlformats.org/officeDocument/2006/relationships" id="272" r:id="R832ecfa90cfd45f6"/>
    <p:sldId xmlns:r="http://schemas.openxmlformats.org/officeDocument/2006/relationships" id="273" r:id="R3e3388f3f2ab4442"/>
    <p:sldId xmlns:r="http://schemas.openxmlformats.org/officeDocument/2006/relationships" id="274" r:id="Re83c0c03929f4f60"/>
    <p:sldId xmlns:r="http://schemas.openxmlformats.org/officeDocument/2006/relationships" id="275" r:id="Rcbc23200f42145f0"/>
    <p:sldId xmlns:r="http://schemas.openxmlformats.org/officeDocument/2006/relationships" id="276" r:id="R4b160039444343ee"/>
    <p:sldId xmlns:r="http://schemas.openxmlformats.org/officeDocument/2006/relationships" id="277" r:id="Rf59eaf04e08e499b"/>
    <p:sldId xmlns:r="http://schemas.openxmlformats.org/officeDocument/2006/relationships" id="278" r:id="Rf0dbe9c143904a21"/>
    <p:sldId xmlns:r="http://schemas.openxmlformats.org/officeDocument/2006/relationships" id="279" r:id="Rd20e167201fd4484"/>
    <p:sldId xmlns:r="http://schemas.openxmlformats.org/officeDocument/2006/relationships" id="280" r:id="R79b4a34c3f564c69"/>
    <p:sldId xmlns:r="http://schemas.openxmlformats.org/officeDocument/2006/relationships" id="281" r:id="R8b063b4dd4114094"/>
    <p:sldId xmlns:r="http://schemas.openxmlformats.org/officeDocument/2006/relationships" id="282" r:id="Re32bb242248e4a83"/>
    <p:sldId xmlns:r="http://schemas.openxmlformats.org/officeDocument/2006/relationships" id="283" r:id="R901900a1df24497d"/>
    <p:sldId xmlns:r="http://schemas.openxmlformats.org/officeDocument/2006/relationships" id="284" r:id="R510d2548d85843da"/>
    <p:sldId xmlns:r="http://schemas.openxmlformats.org/officeDocument/2006/relationships" id="285" r:id="R289820da3bcb4937"/>
    <p:sldId xmlns:r="http://schemas.openxmlformats.org/officeDocument/2006/relationships" id="286" r:id="R319622c82ddb4c64"/>
    <p:sldId xmlns:r="http://schemas.openxmlformats.org/officeDocument/2006/relationships" id="287" r:id="Re68c57f6bbfb4050"/>
    <p:sldId xmlns:r="http://schemas.openxmlformats.org/officeDocument/2006/relationships" id="288" r:id="Rdb14b8b9c90b4935"/>
    <p:sldId xmlns:r="http://schemas.openxmlformats.org/officeDocument/2006/relationships" id="289" r:id="Ra4f2b377245340ae"/>
    <p:sldId xmlns:r="http://schemas.openxmlformats.org/officeDocument/2006/relationships" id="290" r:id="Rf4a20cb436984542"/>
    <p:sldId xmlns:r="http://schemas.openxmlformats.org/officeDocument/2006/relationships" id="291" r:id="R439a580d72a44331"/>
    <p:sldId xmlns:r="http://schemas.openxmlformats.org/officeDocument/2006/relationships" id="292" r:id="Rcf6058c20ca64db8"/>
    <p:sldId xmlns:r="http://schemas.openxmlformats.org/officeDocument/2006/relationships" id="293" r:id="R4a3e4ce78b5c4fcc"/>
    <p:sldId xmlns:r="http://schemas.openxmlformats.org/officeDocument/2006/relationships" id="294" r:id="Rd6ad5dd44f66438e"/>
    <p:sldId xmlns:r="http://schemas.openxmlformats.org/officeDocument/2006/relationships" id="295" r:id="R4adebd1b425f47f2"/>
    <p:sldId xmlns:r="http://schemas.openxmlformats.org/officeDocument/2006/relationships" id="296" r:id="R0256a5915255461d"/>
    <p:sldId xmlns:r="http://schemas.openxmlformats.org/officeDocument/2006/relationships" id="297" r:id="Red5f1d3a505a4e3f"/>
    <p:sldId xmlns:r="http://schemas.openxmlformats.org/officeDocument/2006/relationships" id="298" r:id="Rf344417a1a2d44c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6ea950c49b54704" /><Relationship Type="http://schemas.openxmlformats.org/officeDocument/2006/relationships/slideMaster" Target="/ppt/slideMasters/slideMaster1.xml" Id="R452da57600364049" /><Relationship Type="http://schemas.openxmlformats.org/officeDocument/2006/relationships/notesMaster" Target="/ppt/notesMasters/notesMaster1.xml" Id="R5f1c02965632474c" /><Relationship Type="http://schemas.openxmlformats.org/officeDocument/2006/relationships/presProps" Target="/ppt/presProps.xml" Id="Re558788e249e4881" /><Relationship Type="http://schemas.openxmlformats.org/officeDocument/2006/relationships/tableStyles" Target="/ppt/tableStyles.xml" Id="Rc77e176e303f4606" /><Relationship Type="http://schemas.openxmlformats.org/officeDocument/2006/relationships/slide" Target="/ppt/slides/slide1.xml" Id="R383af4fa2ddc49b7" /><Relationship Type="http://schemas.openxmlformats.org/officeDocument/2006/relationships/slide" Target="/ppt/slides/slide2.xml" Id="Re6225fdecd534012" /><Relationship Type="http://schemas.openxmlformats.org/officeDocument/2006/relationships/slide" Target="/ppt/slides/slide3.xml" Id="R4e6d31c702f848f2" /><Relationship Type="http://schemas.openxmlformats.org/officeDocument/2006/relationships/slide" Target="/ppt/slides/slide4.xml" Id="Rf7bd90d2d6294f95" /><Relationship Type="http://schemas.openxmlformats.org/officeDocument/2006/relationships/slide" Target="/ppt/slides/slide5.xml" Id="Rf37171e6e93345f4" /><Relationship Type="http://schemas.openxmlformats.org/officeDocument/2006/relationships/slide" Target="/ppt/slides/slide6.xml" Id="R7b94ed51154941d5" /><Relationship Type="http://schemas.openxmlformats.org/officeDocument/2006/relationships/slide" Target="/ppt/slides/slide7.xml" Id="R03f7b58f072c4914" /><Relationship Type="http://schemas.openxmlformats.org/officeDocument/2006/relationships/slide" Target="/ppt/slides/slide8.xml" Id="R5179f4c0e50d46d0" /><Relationship Type="http://schemas.openxmlformats.org/officeDocument/2006/relationships/slide" Target="/ppt/slides/slide9.xml" Id="R30aba9dce549446a" /><Relationship Type="http://schemas.openxmlformats.org/officeDocument/2006/relationships/slide" Target="/ppt/slides/slide10.xml" Id="Ra3adf7a4e5264480" /><Relationship Type="http://schemas.openxmlformats.org/officeDocument/2006/relationships/slide" Target="/ppt/slides/slide11.xml" Id="R03ed5438721945b7" /><Relationship Type="http://schemas.openxmlformats.org/officeDocument/2006/relationships/slide" Target="/ppt/slides/slide12.xml" Id="R883ea9a892754fc7" /><Relationship Type="http://schemas.openxmlformats.org/officeDocument/2006/relationships/slide" Target="/ppt/slides/slide13.xml" Id="R5e3de30028e64af1" /><Relationship Type="http://schemas.openxmlformats.org/officeDocument/2006/relationships/slide" Target="/ppt/slides/slide14.xml" Id="R913e17cfcf804251" /><Relationship Type="http://schemas.openxmlformats.org/officeDocument/2006/relationships/slide" Target="/ppt/slides/slide15.xml" Id="R09855f45131e4e55" /><Relationship Type="http://schemas.openxmlformats.org/officeDocument/2006/relationships/slide" Target="/ppt/slides/slide16.xml" Id="Rd670c9cbea2a4b03" /><Relationship Type="http://schemas.openxmlformats.org/officeDocument/2006/relationships/slide" Target="/ppt/slides/slide17.xml" Id="R832ecfa90cfd45f6" /><Relationship Type="http://schemas.openxmlformats.org/officeDocument/2006/relationships/slide" Target="/ppt/slides/slide18.xml" Id="R3e3388f3f2ab4442" /><Relationship Type="http://schemas.openxmlformats.org/officeDocument/2006/relationships/slide" Target="/ppt/slides/slide19.xml" Id="Re83c0c03929f4f60" /><Relationship Type="http://schemas.openxmlformats.org/officeDocument/2006/relationships/slide" Target="/ppt/slides/slide20.xml" Id="Rcbc23200f42145f0" /><Relationship Type="http://schemas.openxmlformats.org/officeDocument/2006/relationships/slide" Target="/ppt/slides/slide21.xml" Id="R4b160039444343ee" /><Relationship Type="http://schemas.openxmlformats.org/officeDocument/2006/relationships/slide" Target="/ppt/slides/slide22.xml" Id="Rf59eaf04e08e499b" /><Relationship Type="http://schemas.openxmlformats.org/officeDocument/2006/relationships/slide" Target="/ppt/slides/slide23.xml" Id="Rf0dbe9c143904a21" /><Relationship Type="http://schemas.openxmlformats.org/officeDocument/2006/relationships/slide" Target="/ppt/slides/slide24.xml" Id="Rd20e167201fd4484" /><Relationship Type="http://schemas.openxmlformats.org/officeDocument/2006/relationships/slide" Target="/ppt/slides/slide25.xml" Id="R79b4a34c3f564c69" /><Relationship Type="http://schemas.openxmlformats.org/officeDocument/2006/relationships/slide" Target="/ppt/slides/slide26.xml" Id="R8b063b4dd4114094" /><Relationship Type="http://schemas.openxmlformats.org/officeDocument/2006/relationships/slide" Target="/ppt/slides/slide27.xml" Id="Re32bb242248e4a83" /><Relationship Type="http://schemas.openxmlformats.org/officeDocument/2006/relationships/slide" Target="/ppt/slides/slide28.xml" Id="R901900a1df24497d" /><Relationship Type="http://schemas.openxmlformats.org/officeDocument/2006/relationships/slide" Target="/ppt/slides/slide29.xml" Id="R510d2548d85843da" /><Relationship Type="http://schemas.openxmlformats.org/officeDocument/2006/relationships/slide" Target="/ppt/slides/slide30.xml" Id="R289820da3bcb4937" /><Relationship Type="http://schemas.openxmlformats.org/officeDocument/2006/relationships/slide" Target="/ppt/slides/slide31.xml" Id="R319622c82ddb4c64" /><Relationship Type="http://schemas.openxmlformats.org/officeDocument/2006/relationships/slide" Target="/ppt/slides/slide32.xml" Id="Re68c57f6bbfb4050" /><Relationship Type="http://schemas.openxmlformats.org/officeDocument/2006/relationships/slide" Target="/ppt/slides/slide33.xml" Id="Rdb14b8b9c90b4935" /><Relationship Type="http://schemas.openxmlformats.org/officeDocument/2006/relationships/slide" Target="/ppt/slides/slide34.xml" Id="Ra4f2b377245340ae" /><Relationship Type="http://schemas.openxmlformats.org/officeDocument/2006/relationships/slide" Target="/ppt/slides/slide35.xml" Id="Rf4a20cb436984542" /><Relationship Type="http://schemas.openxmlformats.org/officeDocument/2006/relationships/slide" Target="/ppt/slides/slide36.xml" Id="R439a580d72a44331" /><Relationship Type="http://schemas.openxmlformats.org/officeDocument/2006/relationships/slide" Target="/ppt/slides/slide37.xml" Id="Rcf6058c20ca64db8" /><Relationship Type="http://schemas.openxmlformats.org/officeDocument/2006/relationships/slide" Target="/ppt/slides/slide38.xml" Id="R4a3e4ce78b5c4fcc" /><Relationship Type="http://schemas.openxmlformats.org/officeDocument/2006/relationships/slide" Target="/ppt/slides/slide39.xml" Id="Rd6ad5dd44f66438e" /><Relationship Type="http://schemas.openxmlformats.org/officeDocument/2006/relationships/slide" Target="/ppt/slides/slide40.xml" Id="R4adebd1b425f47f2" /><Relationship Type="http://schemas.openxmlformats.org/officeDocument/2006/relationships/slide" Target="/ppt/slides/slide41.xml" Id="R0256a5915255461d" /><Relationship Type="http://schemas.openxmlformats.org/officeDocument/2006/relationships/slide" Target="/ppt/slides/slide42.xml" Id="Red5f1d3a505a4e3f" /><Relationship Type="http://schemas.openxmlformats.org/officeDocument/2006/relationships/slide" Target="/ppt/slides/slide43.xml" Id="Rf344417a1a2d44c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7892c7f327240c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db6f7996b3b440e" /><Relationship Type="http://schemas.openxmlformats.org/officeDocument/2006/relationships/notesMaster" Target="/ppt/notesMasters/notesMaster1.xml" Id="R1fdf859ba31d4ed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2b7f69970e7477f" /><Relationship Type="http://schemas.openxmlformats.org/officeDocument/2006/relationships/notesMaster" Target="/ppt/notesMasters/notesMaster1.xml" Id="Rb0c1a5faaffb46a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98eec3453da40cb" /><Relationship Type="http://schemas.openxmlformats.org/officeDocument/2006/relationships/notesMaster" Target="/ppt/notesMasters/notesMaster1.xml" Id="R1912ca71415b483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2f4ff82d6884392" /><Relationship Type="http://schemas.openxmlformats.org/officeDocument/2006/relationships/notesMaster" Target="/ppt/notesMasters/notesMaster1.xml" Id="R0bc2094290b841a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544c1dfdb494a7b" /><Relationship Type="http://schemas.openxmlformats.org/officeDocument/2006/relationships/notesMaster" Target="/ppt/notesMasters/notesMaster1.xml" Id="R347b24d64ff148f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1712dd06d7643b6" /><Relationship Type="http://schemas.openxmlformats.org/officeDocument/2006/relationships/notesMaster" Target="/ppt/notesMasters/notesMaster1.xml" Id="R003d49e46e95479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3081fca1de54cb5" /><Relationship Type="http://schemas.openxmlformats.org/officeDocument/2006/relationships/notesMaster" Target="/ppt/notesMasters/notesMaster1.xml" Id="Re043546ac4a34ac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3a0350447c84373" /><Relationship Type="http://schemas.openxmlformats.org/officeDocument/2006/relationships/notesMaster" Target="/ppt/notesMasters/notesMaster1.xml" Id="R49e8675823724a3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bf8e5a2113643a8" /><Relationship Type="http://schemas.openxmlformats.org/officeDocument/2006/relationships/notesMaster" Target="/ppt/notesMasters/notesMaster1.xml" Id="Reeaba2c2635f43e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438bde5de3a49bb" /><Relationship Type="http://schemas.openxmlformats.org/officeDocument/2006/relationships/notesMaster" Target="/ppt/notesMasters/notesMaster1.xml" Id="R4c31648c92bc4bd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0ca9180f69a4eb4" /><Relationship Type="http://schemas.openxmlformats.org/officeDocument/2006/relationships/notesMaster" Target="/ppt/notesMasters/notesMaster1.xml" Id="Rebeb2be52a5b468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cd4437382e84fa0" /><Relationship Type="http://schemas.openxmlformats.org/officeDocument/2006/relationships/notesMaster" Target="/ppt/notesMasters/notesMaster1.xml" Id="Rf5a8ec16594d41b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e1a3f2627554999" /><Relationship Type="http://schemas.openxmlformats.org/officeDocument/2006/relationships/notesMaster" Target="/ppt/notesMasters/notesMaster1.xml" Id="R229e2f6ec6ac496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9f99de9e9ec40bc" /><Relationship Type="http://schemas.openxmlformats.org/officeDocument/2006/relationships/notesMaster" Target="/ppt/notesMasters/notesMaster1.xml" Id="Rff6d38e977484b4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249224b8a954fef" /><Relationship Type="http://schemas.openxmlformats.org/officeDocument/2006/relationships/notesMaster" Target="/ppt/notesMasters/notesMaster1.xml" Id="Rcd0a44d5edec4ca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e62e77694964ac1" /><Relationship Type="http://schemas.openxmlformats.org/officeDocument/2006/relationships/notesMaster" Target="/ppt/notesMasters/notesMaster1.xml" Id="R6398d83e45da468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52ded2aa35c4735" /><Relationship Type="http://schemas.openxmlformats.org/officeDocument/2006/relationships/notesMaster" Target="/ppt/notesMasters/notesMaster1.xml" Id="R9d5f3d07523f4a1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afc67b4178544e0" /><Relationship Type="http://schemas.openxmlformats.org/officeDocument/2006/relationships/notesMaster" Target="/ppt/notesMasters/notesMaster1.xml" Id="R57edbd8d325e48e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3856b1442244614" /><Relationship Type="http://schemas.openxmlformats.org/officeDocument/2006/relationships/notesMaster" Target="/ppt/notesMasters/notesMaster1.xml" Id="R43db50d991d24e9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6c277e27b134b72" /><Relationship Type="http://schemas.openxmlformats.org/officeDocument/2006/relationships/notesMaster" Target="/ppt/notesMasters/notesMaster1.xml" Id="Ra6cb9602a2aa41e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97b3fd6ba1c44ec" /><Relationship Type="http://schemas.openxmlformats.org/officeDocument/2006/relationships/notesMaster" Target="/ppt/notesMasters/notesMaster1.xml" Id="Rbc72c569af6a48d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d449da981704156" /><Relationship Type="http://schemas.openxmlformats.org/officeDocument/2006/relationships/notesMaster" Target="/ppt/notesMasters/notesMaster1.xml" Id="Rd7b8189037884ea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f3d14a0bc0a49d1" /><Relationship Type="http://schemas.openxmlformats.org/officeDocument/2006/relationships/notesMaster" Target="/ppt/notesMasters/notesMaster1.xml" Id="Rb2143799ea0a4e5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15287e754724a40" /><Relationship Type="http://schemas.openxmlformats.org/officeDocument/2006/relationships/notesMaster" Target="/ppt/notesMasters/notesMaster1.xml" Id="R8548a4a75b3a40e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c972b3f55ac44ab" /><Relationship Type="http://schemas.openxmlformats.org/officeDocument/2006/relationships/notesMaster" Target="/ppt/notesMasters/notesMaster1.xml" Id="Ra47310ba7dfd451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c5d4ecc8b114649" /><Relationship Type="http://schemas.openxmlformats.org/officeDocument/2006/relationships/notesMaster" Target="/ppt/notesMasters/notesMaster1.xml" Id="Ree8a09da89cc478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9c5e271025d48d8" /><Relationship Type="http://schemas.openxmlformats.org/officeDocument/2006/relationships/notesMaster" Target="/ppt/notesMasters/notesMaster1.xml" Id="Rc0132097a94c491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e6b0d7713c94206" /><Relationship Type="http://schemas.openxmlformats.org/officeDocument/2006/relationships/notesMaster" Target="/ppt/notesMasters/notesMaster1.xml" Id="Rd30cba8d4ee54a9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dd7451a1fd04700" /><Relationship Type="http://schemas.openxmlformats.org/officeDocument/2006/relationships/notesMaster" Target="/ppt/notesMasters/notesMaster1.xml" Id="Rf2a8e5a134474e78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2030f10f3df4b6b" /><Relationship Type="http://schemas.openxmlformats.org/officeDocument/2006/relationships/notesMaster" Target="/ppt/notesMasters/notesMaster1.xml" Id="R733bdfd573c6484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bebba88ba5174d00" /><Relationship Type="http://schemas.openxmlformats.org/officeDocument/2006/relationships/notesMaster" Target="/ppt/notesMasters/notesMaster1.xml" Id="Rb2b1f87ecf074dd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acc2290e71e4a96" /><Relationship Type="http://schemas.openxmlformats.org/officeDocument/2006/relationships/notesMaster" Target="/ppt/notesMasters/notesMaster1.xml" Id="R96e86b277d814621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f87417ad8134e0d" /><Relationship Type="http://schemas.openxmlformats.org/officeDocument/2006/relationships/notesMaster" Target="/ppt/notesMasters/notesMaster1.xml" Id="R2946452470d74cf0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e440a2b1058b40be" /><Relationship Type="http://schemas.openxmlformats.org/officeDocument/2006/relationships/notesMaster" Target="/ppt/notesMasters/notesMaster1.xml" Id="R4f3c25a088b44ba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9cb65d12e2e4b7b" /><Relationship Type="http://schemas.openxmlformats.org/officeDocument/2006/relationships/notesMaster" Target="/ppt/notesMasters/notesMaster1.xml" Id="R84763368f71d4e58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3a6cccf3cfb94701" /><Relationship Type="http://schemas.openxmlformats.org/officeDocument/2006/relationships/notesMaster" Target="/ppt/notesMasters/notesMaster1.xml" Id="R610a801071894ca6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6a1a16b6265c4cb9" /><Relationship Type="http://schemas.openxmlformats.org/officeDocument/2006/relationships/notesMaster" Target="/ppt/notesMasters/notesMaster1.xml" Id="Rdfd240b9fa284a39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31dda1ebc0f04f13" /><Relationship Type="http://schemas.openxmlformats.org/officeDocument/2006/relationships/notesMaster" Target="/ppt/notesMasters/notesMaster1.xml" Id="Raa8eafbef5134dd6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a3920af6554c43bc" /><Relationship Type="http://schemas.openxmlformats.org/officeDocument/2006/relationships/notesMaster" Target="/ppt/notesMasters/notesMaster1.xml" Id="Rde607d8240f040e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e2f4505e93b4fea" /><Relationship Type="http://schemas.openxmlformats.org/officeDocument/2006/relationships/notesMaster" Target="/ppt/notesMasters/notesMaster1.xml" Id="Rb2db2812620d4e5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f17184f9b4124fe4" /><Relationship Type="http://schemas.openxmlformats.org/officeDocument/2006/relationships/notesMaster" Target="/ppt/notesMasters/notesMaster1.xml" Id="R8d3437cb3cee4d46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aae04b3dfa64043" /><Relationship Type="http://schemas.openxmlformats.org/officeDocument/2006/relationships/notesMaster" Target="/ppt/notesMasters/notesMaster1.xml" Id="R17a43df503f34a57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ea27f14ea22d480e" /><Relationship Type="http://schemas.openxmlformats.org/officeDocument/2006/relationships/notesMaster" Target="/ppt/notesMasters/notesMaster1.xml" Id="R2553525db33e479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61a8504e4204d74" /><Relationship Type="http://schemas.openxmlformats.org/officeDocument/2006/relationships/image" Target="/ppt/media/image.png" Id="R7c28bfac61e54742" /><Relationship Type="http://schemas.openxmlformats.org/officeDocument/2006/relationships/image" Target="/ppt/media/image2.png" Id="R6a604fc62e664425" /><Relationship Type="http://schemas.openxmlformats.org/officeDocument/2006/relationships/image" Target="/ppt/media/image.jpeg" Id="Rd9a0d6b2c3ac4a6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1a7ce97abff48f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c28bfac61e5474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a604fc62e66442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a0d6b2c3ac4a6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8c7bc2e34d24286" /><Relationship Type="http://schemas.openxmlformats.org/officeDocument/2006/relationships/slideLayout" Target="/ppt/slideLayouts/slideLayout1.xml" Id="R56039dd293744d2a" /><Relationship Type="http://schemas.openxmlformats.org/officeDocument/2006/relationships/slideLayout" Target="/ppt/slideLayouts/slideLayout2.xml" Id="Rf1ab5716015c475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6039dd293744d2a"/>
    <p:sldLayoutId xmlns:r="http://schemas.openxmlformats.org/officeDocument/2006/relationships" id="2147483650" r:id="Rf1ab5716015c475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eb38cc0164750" /><Relationship Type="http://schemas.openxmlformats.org/officeDocument/2006/relationships/notesSlide" Target="/ppt/notesSlides/notesSlide1.xml" Id="Ra5cfb9e4eb1b40d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34e2db63b945ed" /><Relationship Type="http://schemas.openxmlformats.org/officeDocument/2006/relationships/notesSlide" Target="/ppt/notesSlides/notesSlide2.xml" Id="R1a641a910d244b1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8b6d68a1214189" /><Relationship Type="http://schemas.openxmlformats.org/officeDocument/2006/relationships/notesSlide" Target="/ppt/notesSlides/notesSlide3.xml" Id="Rb24485bd6cb7494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79f4f342ce4d90" /><Relationship Type="http://schemas.openxmlformats.org/officeDocument/2006/relationships/notesSlide" Target="/ppt/notesSlides/notesSlide4.xml" Id="Re5c47992d12e4ce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28cabe7c324b06" /><Relationship Type="http://schemas.openxmlformats.org/officeDocument/2006/relationships/notesSlide" Target="/ppt/notesSlides/notesSlide5.xml" Id="R87c77fac52914d2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3381d9100f4fb6" /><Relationship Type="http://schemas.openxmlformats.org/officeDocument/2006/relationships/notesSlide" Target="/ppt/notesSlides/notesSlide6.xml" Id="R7f89ce421ff14c1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4d4cad4bed4810" /><Relationship Type="http://schemas.openxmlformats.org/officeDocument/2006/relationships/notesSlide" Target="/ppt/notesSlides/notesSlide7.xml" Id="Ra8eccad48fb743c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d8f5b00b5a40d2" /><Relationship Type="http://schemas.openxmlformats.org/officeDocument/2006/relationships/notesSlide" Target="/ppt/notesSlides/notesSlide8.xml" Id="R64d23e5096a844e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9ad002c0da43a4" /><Relationship Type="http://schemas.openxmlformats.org/officeDocument/2006/relationships/notesSlide" Target="/ppt/notesSlides/notesSlide9.xml" Id="R91e2bba6961745c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f2c38abc7d49ec" /><Relationship Type="http://schemas.openxmlformats.org/officeDocument/2006/relationships/notesSlide" Target="/ppt/notesSlides/notesSlide10.xml" Id="R8d2f3489f6584b3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8d05e5c57a4970" /><Relationship Type="http://schemas.openxmlformats.org/officeDocument/2006/relationships/notesSlide" Target="/ppt/notesSlides/notesSlide11.xml" Id="R9044e8749bc245a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56f865acc24b8d" /><Relationship Type="http://schemas.openxmlformats.org/officeDocument/2006/relationships/notesSlide" Target="/ppt/notesSlides/notesSlide12.xml" Id="R1cbd22c276894c3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eedd4dcd834eee" /><Relationship Type="http://schemas.openxmlformats.org/officeDocument/2006/relationships/notesSlide" Target="/ppt/notesSlides/notesSlide13.xml" Id="Ra634466a63c44cd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6dccd107b24dc3" /><Relationship Type="http://schemas.openxmlformats.org/officeDocument/2006/relationships/notesSlide" Target="/ppt/notesSlides/notesSlide14.xml" Id="Rb9bbff9dc623401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6080ac31484eb6" /><Relationship Type="http://schemas.openxmlformats.org/officeDocument/2006/relationships/notesSlide" Target="/ppt/notesSlides/notesSlide15.xml" Id="R015d2e7b8a7a481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b5a15a39b74941" /><Relationship Type="http://schemas.openxmlformats.org/officeDocument/2006/relationships/notesSlide" Target="/ppt/notesSlides/notesSlide16.xml" Id="Rd71112bf9b514d9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f78432904445de" /><Relationship Type="http://schemas.openxmlformats.org/officeDocument/2006/relationships/notesSlide" Target="/ppt/notesSlides/notesSlide17.xml" Id="R167c6e3045044d7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5bbb110c1d4f87" /><Relationship Type="http://schemas.openxmlformats.org/officeDocument/2006/relationships/notesSlide" Target="/ppt/notesSlides/notesSlide18.xml" Id="R07fc747abf67421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4d82410cae4f2c" /><Relationship Type="http://schemas.openxmlformats.org/officeDocument/2006/relationships/notesSlide" Target="/ppt/notesSlides/notesSlide19.xml" Id="R21875809da134b7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5637b244564a12" /><Relationship Type="http://schemas.openxmlformats.org/officeDocument/2006/relationships/notesSlide" Target="/ppt/notesSlides/notesSlide20.xml" Id="R0c588000d5ec48b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f2e367813742fb" /><Relationship Type="http://schemas.openxmlformats.org/officeDocument/2006/relationships/notesSlide" Target="/ppt/notesSlides/notesSlide21.xml" Id="Ra304d8440e2245a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a0185b63d6465f" /><Relationship Type="http://schemas.openxmlformats.org/officeDocument/2006/relationships/notesSlide" Target="/ppt/notesSlides/notesSlide22.xml" Id="R8572624a0a87466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1dbe6c468a4c78" /><Relationship Type="http://schemas.openxmlformats.org/officeDocument/2006/relationships/notesSlide" Target="/ppt/notesSlides/notesSlide23.xml" Id="Rf1c7afb45422426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93ee24f8b64dd9" /><Relationship Type="http://schemas.openxmlformats.org/officeDocument/2006/relationships/notesSlide" Target="/ppt/notesSlides/notesSlide24.xml" Id="Rd8231d9387c347c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334e15da094ca3" /><Relationship Type="http://schemas.openxmlformats.org/officeDocument/2006/relationships/notesSlide" Target="/ppt/notesSlides/notesSlide25.xml" Id="Rd577146f84f8481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d4e57a2c524b05" /><Relationship Type="http://schemas.openxmlformats.org/officeDocument/2006/relationships/notesSlide" Target="/ppt/notesSlides/notesSlide26.xml" Id="Rb5e5edb166b0433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20470835a44fbb" /><Relationship Type="http://schemas.openxmlformats.org/officeDocument/2006/relationships/notesSlide" Target="/ppt/notesSlides/notesSlide27.xml" Id="R0339368fb2d44b0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efd7eefba24ee7" /><Relationship Type="http://schemas.openxmlformats.org/officeDocument/2006/relationships/notesSlide" Target="/ppt/notesSlides/notesSlide28.xml" Id="R44799c17357f427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b6b266e03546d4" /><Relationship Type="http://schemas.openxmlformats.org/officeDocument/2006/relationships/notesSlide" Target="/ppt/notesSlides/notesSlide29.xml" Id="R1fb7abe0048c469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4a78ed5b704322" /><Relationship Type="http://schemas.openxmlformats.org/officeDocument/2006/relationships/notesSlide" Target="/ppt/notesSlides/notesSlide30.xml" Id="Re10d410258cc4a2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deed0fe4b94d07" /><Relationship Type="http://schemas.openxmlformats.org/officeDocument/2006/relationships/notesSlide" Target="/ppt/notesSlides/notesSlide31.xml" Id="R7091768a53ba471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487f17d084898" /><Relationship Type="http://schemas.openxmlformats.org/officeDocument/2006/relationships/notesSlide" Target="/ppt/notesSlides/notesSlide32.xml" Id="R9d45026b16d3464b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ecd21ef32c4a7b" /><Relationship Type="http://schemas.openxmlformats.org/officeDocument/2006/relationships/notesSlide" Target="/ppt/notesSlides/notesSlide33.xml" Id="R2408c632e56548f0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e8ab7017544b0e" /><Relationship Type="http://schemas.openxmlformats.org/officeDocument/2006/relationships/notesSlide" Target="/ppt/notesSlides/notesSlide34.xml" Id="Rd690ff6689b9428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9243ecc9c742f0" /><Relationship Type="http://schemas.openxmlformats.org/officeDocument/2006/relationships/notesSlide" Target="/ppt/notesSlides/notesSlide35.xml" Id="Rfbfe40ee99fa46f8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16a1c845e4ac2" /><Relationship Type="http://schemas.openxmlformats.org/officeDocument/2006/relationships/notesSlide" Target="/ppt/notesSlides/notesSlide36.xml" Id="R4cd00259fc0f41f5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ded4310a394add" /><Relationship Type="http://schemas.openxmlformats.org/officeDocument/2006/relationships/notesSlide" Target="/ppt/notesSlides/notesSlide37.xml" Id="Rd4b07fffbce14b0f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c6c095333e4297" /><Relationship Type="http://schemas.openxmlformats.org/officeDocument/2006/relationships/notesSlide" Target="/ppt/notesSlides/notesSlide38.xml" Id="R6a56604ca45f439d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e2c45814a34651" /><Relationship Type="http://schemas.openxmlformats.org/officeDocument/2006/relationships/notesSlide" Target="/ppt/notesSlides/notesSlide39.xml" Id="R836ca3de44354d0a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da65d8a2044f70" /><Relationship Type="http://schemas.openxmlformats.org/officeDocument/2006/relationships/notesSlide" Target="/ppt/notesSlides/notesSlide40.xml" Id="R6017a2d29ab84999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c58a4c80474da8" /><Relationship Type="http://schemas.openxmlformats.org/officeDocument/2006/relationships/notesSlide" Target="/ppt/notesSlides/notesSlide41.xml" Id="R451483b1ab3d4b80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7e5b7f4f55471b" /><Relationship Type="http://schemas.openxmlformats.org/officeDocument/2006/relationships/notesSlide" Target="/ppt/notesSlides/notesSlide42.xml" Id="R334eaae8c4b54148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08265bef2942d2" /><Relationship Type="http://schemas.openxmlformats.org/officeDocument/2006/relationships/notesSlide" Target="/ppt/notesSlides/notesSlide43.xml" Id="R68ad26fefa76411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  |  John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「我實實在在地告訴你們，人進羊圈，不從門進去，倒從別處爬進去，那人就是賊，就是強盜。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Verily, verily, I say unto you, He that entereth not by the door into the sheepfold, but climbeth up some other way, the same is a thief and a robber.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  |  John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從門進去的，才是羊的牧人。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that entereth in by the door is the shepherd of the sheep.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  |  John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看門的就給他開門；羊也聽他的聲音。他按着名叫自己的羊，把羊領出來。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the porter openeth; and the sheep hear his voice: and he calleth his own sheep by name, and leadeth them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10:4  |  John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既放出自己的羊來，就在前頭走，羊也跟着他，因為認得他的聲音。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putteth forth his own sheep, he goeth before them, and the sheep follow him: for they know his voice.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10:5  |  John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羊不跟着生人；因為不認得他的聲音， 必要逃跑。」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stranger will they not follow, but will flee from him: for they know not the voice of strangers.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10:6  |  John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耶穌將這比喻告訴他們，但他們不明白所說的是甚麼意思。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parable spake Jesus unto them: but they understood not what things they were which he spake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10:7  |  John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所以，耶穌又對他們說：「我實實在在地告訴你們，我就是羊的門。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unto them again, Verily, verily, I say unto you, I am the door of the sheep.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10:8  |  John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凡在我以先來的都是賊，是強盜；羊卻不聽他們。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that ever came before me are thieves and robbers: but the sheep did not hear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10:9  |  John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我就是門；凡從我進來的，必然得救，並且出入得草吃。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door: by me if any man enter in, he shall be saved, and shall go in and out, and find pasture.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10:10  |  John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盜賊來，無非要偷竊，殺害，毀壞；我來了，是要叫羊得生命，並且得的更豐盛。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thief cometh not, but for to steal, and to kill, and to destroy: I am come that they might have life, and that they might have it more abundantly.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10:11  |  John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我是好牧人；好牧人為羊捨命。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good shepherd: the good shepherd giveth his life for the sheep.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10:12  |  John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若是雇工，不是牧人，羊也不是他自己的，他看見狼來，就撇下羊逃走；狼抓住羊，趕散了羊群。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that is an hireling, and not the shepherd, whose own the sheep are not, seeth the wolf coming, and leaveth the sheep, and fleeth: and the wolf catcheth them, and scattereth the sheep.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10:13  |  John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雇工[逃走]，因他是雇工，並不顧念羊。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hireling fleeth, because he is an hireling, and careth not for the sheep.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10:14  |  John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我是好牧人；我認識我的羊，我的羊也認識我，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good shepherd, and know my sheep, and am known of 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10:15  |  John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正如父認識我，我也認識父一樣；並且我為羊捨命。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Father knoweth me, even so know I the Father: and I lay down my life for the sheep.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10:16  |  John 10:16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我另外有羊，不是這圈裏的；我必須領他們來，他們也要聽我的聲音，並且要合成一群，歸一個牧人了。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other sheep I have, which are not of this fold: them also I must bring, and they shall hear my voice; and there shall be one fold, and one shepherd.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10:17  |  John 10:17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我父愛我；因我將命捨去，好再取回來。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doth my Father love me, because I lay down my life, that I might take it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10:18  |  John 10:18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沒有人奪我的命去，是我自己捨的。我有權柄捨了，也有權柄取回來。這是我從我父所受的命令。」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man taketh it from me, but I lay it down of myself. I have power to lay it down, and I have power to take it again. This commandment have I received of my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10:19  |  John 10:19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猶太人為這些話又起了紛爭。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was a division therefore again among the Jews for these sayings.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10:20  |  John 10:20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內中有好些人說：「他是被鬼附着，而且瘋了，為甚麼聽他呢？」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of them said, He hath a devil, and is mad; why hear ye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10:21  |  John 10:21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又有人說：「這不是鬼附之人所說的話。鬼豈能叫瞎子的眼睛開了呢？」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Others said, These are not the words of him that hath a devil. Can a devil open the eyes of the blind?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10:22  |  John 10:22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在耶路撒冷有修殿節，是冬天的時候。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was at Jerusalem the feast of the dedication, and it was winter.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10:23  |  John 10:23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耶穌在殿裏所羅門的廊下行走。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walked in the temple in Solomon’s porch.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10:24  |  John 10:24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猶太人圍着他，說：「你叫我們猶疑不定到幾時呢？你若是基督，就明明地告訴我們。」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came the Jews round about him, and said unto him, How long dost thou make us to doubt? If thou be the Christ, tell us plainly.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10:25  |  John 10:25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耶穌回答說：「我已經告訴你們，你們不信。我奉我父之名所行的事可以為我作見證；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them, I told you, and ye believed not: the works that I do in my Father’s name, they bear witness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10:26  |  John 10:26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只是你們不信，因為你們不是我的羊。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believe not, because ye are not of my sheep, as I said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10:27  |  John 10:27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我的羊聽我的聲音，我也認識他們，他們也跟着我。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sheep hear my voice, and I know them, and they follow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10:28  |  John 10:28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我又賜給他們永生；他們永不滅亡，誰也不能從我手裏把他們奪去。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give unto them eternal life; and they shall never perish, neither shall any man pluck them out of my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10:29  |  John 10:29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我父把羊賜給我，他比萬有都大，誰也不能從我父手裏把他們奪去。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Father, which gave them me, is greater than all; and no man is able to pluck them out of my Father’s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10:30  |  John 10:30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我與父原為一。」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and my Father are 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10:31  |  John 10:31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猶太人又拿起石頭來要打他。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Jews took up stones again to stone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10:32  |  John 10:32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耶穌對他們說：「我從父顯出許多善事給你們看，你們是為哪一件拿石頭打我呢？」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them, Many good works have I shewed you from my Father; for which of those works do ye stone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10:33  |  John 10:33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猶太人回答說：「我們不是為善事拿石頭打你，是為你說僭妄的話；又為你是個人，反將自己當作神。」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Jews answered him, saying, For a good work we stone thee not; but for blasphemy; and because that thou, being a man, makest thyself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10:34  |  John 10:34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耶穌說：「你們的律法上豈不是寫着『我曾說你們是神』嗎？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them, Is it not written in your law, I said, Ye are gods?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10:35  |  John 10:35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經上的話是不能廢的；若那些承受神道的人尚且稱為神，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called them gods, unto whom the word of God came, and the scripture cannot be broken;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10:36  |  John 10:36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父所分別為聖、又差到世間來的，他自稱是神的兒子，你們還向他說『你說僭妄的話』嗎？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ye of him, whom the Father hath sanctified, and sent into the world, Thou blasphemest; because I said, I am the Son of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10:37  |  John 10:37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我若不行我父的事，你們就不必信我；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do not the works of my Father, believe me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10:38  |  John 10:38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我若行了，你們縱然不信我，也當信這些事，叫你們又知道又明白父在我裏面，我也在父裏面。」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I do, though ye believe not me, believe the works: that ye may know, and believe, that the Father is in me, and I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10:39  |  John 10:39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他們又要拿他，他卻逃出他們的手走了。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they sought again to take him: but he escaped out of their hand,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10:40  |  John 10:40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耶穌又往約旦河外去，到了約翰起初施洗的地方，就住在那裏。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went away again beyond Jordan into the place where John at first baptized; and there he abode.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10:41  |  John 10:41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有許多人來到他那裏。他們說：「約翰一件神蹟沒有行過，但約翰指着這人所說的一切話都是真的。」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resorted unto him, and said, John did no miracle: but all things that John spake of this man were true.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10:42  |  John 10:42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在那裏，信耶穌的人就多了。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believed on him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2026-08-26T14:32:48.7090000Z</dcterms:created>
  <dcterms:modified xsi:type="dcterms:W3CDTF">2026-08-26T14:32:48.7090000Z</dcterms:modified>
</coreProperties>
</file>