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ac549342d734d75" /><Relationship Type="http://schemas.openxmlformats.org/officeDocument/2006/relationships/extended-properties" Target="/docProps/app.xml" Id="R39c6174929d140af" /><Relationship Type="http://schemas.openxmlformats.org/officeDocument/2006/relationships/officeDocument" Target="/ppt/presentation.xml" Id="R81f52ecff84b4f8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d21733865a54859"/>
  </p:sldMasterIdLst>
  <p:notesMasterIdLst>
    <p:notesMasterId xmlns:r="http://schemas.openxmlformats.org/officeDocument/2006/relationships" r:id="R1596226eef694aa8"/>
  </p:notesMasterIdLst>
  <p:sldIdLst>
    <p:sldId xmlns:r="http://schemas.openxmlformats.org/officeDocument/2006/relationships" id="256" r:id="R9cbc9a4d79174337"/>
    <p:sldId xmlns:r="http://schemas.openxmlformats.org/officeDocument/2006/relationships" id="257" r:id="Raa8f35daf7274a98"/>
    <p:sldId xmlns:r="http://schemas.openxmlformats.org/officeDocument/2006/relationships" id="258" r:id="Rd762153f3cc64477"/>
    <p:sldId xmlns:r="http://schemas.openxmlformats.org/officeDocument/2006/relationships" id="259" r:id="Rbdc8512d5d034e6b"/>
    <p:sldId xmlns:r="http://schemas.openxmlformats.org/officeDocument/2006/relationships" id="260" r:id="R333bb38ae4db4120"/>
    <p:sldId xmlns:r="http://schemas.openxmlformats.org/officeDocument/2006/relationships" id="261" r:id="R29b697733543478c"/>
    <p:sldId xmlns:r="http://schemas.openxmlformats.org/officeDocument/2006/relationships" id="262" r:id="Reff09d18eb674786"/>
    <p:sldId xmlns:r="http://schemas.openxmlformats.org/officeDocument/2006/relationships" id="263" r:id="R7bd1c9a588544e35"/>
    <p:sldId xmlns:r="http://schemas.openxmlformats.org/officeDocument/2006/relationships" id="264" r:id="Rd617bcf012b04ec6"/>
    <p:sldId xmlns:r="http://schemas.openxmlformats.org/officeDocument/2006/relationships" id="265" r:id="Rf5fce3aa12dc4e0c"/>
    <p:sldId xmlns:r="http://schemas.openxmlformats.org/officeDocument/2006/relationships" id="266" r:id="R047b8eab731e4fe5"/>
    <p:sldId xmlns:r="http://schemas.openxmlformats.org/officeDocument/2006/relationships" id="267" r:id="Rd57d722b5b1045b6"/>
    <p:sldId xmlns:r="http://schemas.openxmlformats.org/officeDocument/2006/relationships" id="268" r:id="Rbd02298e89ef4c49"/>
    <p:sldId xmlns:r="http://schemas.openxmlformats.org/officeDocument/2006/relationships" id="269" r:id="Rc0cc54ddabae42e2"/>
    <p:sldId xmlns:r="http://schemas.openxmlformats.org/officeDocument/2006/relationships" id="270" r:id="Rec338b5a070447a2"/>
    <p:sldId xmlns:r="http://schemas.openxmlformats.org/officeDocument/2006/relationships" id="271" r:id="Rdbe093420a4c4cc2"/>
    <p:sldId xmlns:r="http://schemas.openxmlformats.org/officeDocument/2006/relationships" id="272" r:id="Rca93dd78243d4a18"/>
    <p:sldId xmlns:r="http://schemas.openxmlformats.org/officeDocument/2006/relationships" id="273" r:id="Rf025d61a05b74d6a"/>
    <p:sldId xmlns:r="http://schemas.openxmlformats.org/officeDocument/2006/relationships" id="274" r:id="Ra2b86e2a187d43a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6923bcdf724472e" /><Relationship Type="http://schemas.openxmlformats.org/officeDocument/2006/relationships/slideMaster" Target="/ppt/slideMasters/slideMaster1.xml" Id="Rcd21733865a54859" /><Relationship Type="http://schemas.openxmlformats.org/officeDocument/2006/relationships/notesMaster" Target="/ppt/notesMasters/notesMaster1.xml" Id="R1596226eef694aa8" /><Relationship Type="http://schemas.openxmlformats.org/officeDocument/2006/relationships/presProps" Target="/ppt/presProps.xml" Id="Re3bfd78ae1fa4f4c" /><Relationship Type="http://schemas.openxmlformats.org/officeDocument/2006/relationships/tableStyles" Target="/ppt/tableStyles.xml" Id="Re137766245d84a08" /><Relationship Type="http://schemas.openxmlformats.org/officeDocument/2006/relationships/slide" Target="/ppt/slides/slide1.xml" Id="R9cbc9a4d79174337" /><Relationship Type="http://schemas.openxmlformats.org/officeDocument/2006/relationships/slide" Target="/ppt/slides/slide2.xml" Id="Raa8f35daf7274a98" /><Relationship Type="http://schemas.openxmlformats.org/officeDocument/2006/relationships/slide" Target="/ppt/slides/slide3.xml" Id="Rd762153f3cc64477" /><Relationship Type="http://schemas.openxmlformats.org/officeDocument/2006/relationships/slide" Target="/ppt/slides/slide4.xml" Id="Rbdc8512d5d034e6b" /><Relationship Type="http://schemas.openxmlformats.org/officeDocument/2006/relationships/slide" Target="/ppt/slides/slide5.xml" Id="R333bb38ae4db4120" /><Relationship Type="http://schemas.openxmlformats.org/officeDocument/2006/relationships/slide" Target="/ppt/slides/slide6.xml" Id="R29b697733543478c" /><Relationship Type="http://schemas.openxmlformats.org/officeDocument/2006/relationships/slide" Target="/ppt/slides/slide7.xml" Id="Reff09d18eb674786" /><Relationship Type="http://schemas.openxmlformats.org/officeDocument/2006/relationships/slide" Target="/ppt/slides/slide8.xml" Id="R7bd1c9a588544e35" /><Relationship Type="http://schemas.openxmlformats.org/officeDocument/2006/relationships/slide" Target="/ppt/slides/slide9.xml" Id="Rd617bcf012b04ec6" /><Relationship Type="http://schemas.openxmlformats.org/officeDocument/2006/relationships/slide" Target="/ppt/slides/slide10.xml" Id="Rf5fce3aa12dc4e0c" /><Relationship Type="http://schemas.openxmlformats.org/officeDocument/2006/relationships/slide" Target="/ppt/slides/slide11.xml" Id="R047b8eab731e4fe5" /><Relationship Type="http://schemas.openxmlformats.org/officeDocument/2006/relationships/slide" Target="/ppt/slides/slide12.xml" Id="Rd57d722b5b1045b6" /><Relationship Type="http://schemas.openxmlformats.org/officeDocument/2006/relationships/slide" Target="/ppt/slides/slide13.xml" Id="Rbd02298e89ef4c49" /><Relationship Type="http://schemas.openxmlformats.org/officeDocument/2006/relationships/slide" Target="/ppt/slides/slide14.xml" Id="Rc0cc54ddabae42e2" /><Relationship Type="http://schemas.openxmlformats.org/officeDocument/2006/relationships/slide" Target="/ppt/slides/slide15.xml" Id="Rec338b5a070447a2" /><Relationship Type="http://schemas.openxmlformats.org/officeDocument/2006/relationships/slide" Target="/ppt/slides/slide16.xml" Id="Rdbe093420a4c4cc2" /><Relationship Type="http://schemas.openxmlformats.org/officeDocument/2006/relationships/slide" Target="/ppt/slides/slide17.xml" Id="Rca93dd78243d4a18" /><Relationship Type="http://schemas.openxmlformats.org/officeDocument/2006/relationships/slide" Target="/ppt/slides/slide18.xml" Id="Rf025d61a05b74d6a" /><Relationship Type="http://schemas.openxmlformats.org/officeDocument/2006/relationships/slide" Target="/ppt/slides/slide19.xml" Id="Ra2b86e2a187d43a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3b7175b12f4495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f4550e5cf4a4a18" /><Relationship Type="http://schemas.openxmlformats.org/officeDocument/2006/relationships/notesMaster" Target="/ppt/notesMasters/notesMaster1.xml" Id="Rcf3548d607ef4e2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dff3b6cd0634d2e" /><Relationship Type="http://schemas.openxmlformats.org/officeDocument/2006/relationships/notesMaster" Target="/ppt/notesMasters/notesMaster1.xml" Id="R28ffd521b1104a8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430ebc7b043452a" /><Relationship Type="http://schemas.openxmlformats.org/officeDocument/2006/relationships/notesMaster" Target="/ppt/notesMasters/notesMaster1.xml" Id="R79d2ab83400440f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ef3125001d24b94" /><Relationship Type="http://schemas.openxmlformats.org/officeDocument/2006/relationships/notesMaster" Target="/ppt/notesMasters/notesMaster1.xml" Id="R01a200616c1e4f5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8f50314a5104dfe" /><Relationship Type="http://schemas.openxmlformats.org/officeDocument/2006/relationships/notesMaster" Target="/ppt/notesMasters/notesMaster1.xml" Id="Rfe250d51ddea4da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9f43d54cd954555" /><Relationship Type="http://schemas.openxmlformats.org/officeDocument/2006/relationships/notesMaster" Target="/ppt/notesMasters/notesMaster1.xml" Id="R933e19fd234c48b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de9f4963e494cd3" /><Relationship Type="http://schemas.openxmlformats.org/officeDocument/2006/relationships/notesMaster" Target="/ppt/notesMasters/notesMaster1.xml" Id="R8b0ffe1b0fe8455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ab89b89a06040c4" /><Relationship Type="http://schemas.openxmlformats.org/officeDocument/2006/relationships/notesMaster" Target="/ppt/notesMasters/notesMaster1.xml" Id="R7062f526853c435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e354f0404b14cc7" /><Relationship Type="http://schemas.openxmlformats.org/officeDocument/2006/relationships/notesMaster" Target="/ppt/notesMasters/notesMaster1.xml" Id="R393578c47717475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75d5322a8ef4ef5" /><Relationship Type="http://schemas.openxmlformats.org/officeDocument/2006/relationships/notesMaster" Target="/ppt/notesMasters/notesMaster1.xml" Id="Rd5ff010f77e448c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d689e13a6a14397" /><Relationship Type="http://schemas.openxmlformats.org/officeDocument/2006/relationships/notesMaster" Target="/ppt/notesMasters/notesMaster1.xml" Id="Re0bb5b2b3c9d4bf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8fa798be8b1458b" /><Relationship Type="http://schemas.openxmlformats.org/officeDocument/2006/relationships/notesMaster" Target="/ppt/notesMasters/notesMaster1.xml" Id="R7013304b46d04bd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32dc7836d0c4569" /><Relationship Type="http://schemas.openxmlformats.org/officeDocument/2006/relationships/notesMaster" Target="/ppt/notesMasters/notesMaster1.xml" Id="Ra6cbd20166894a0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23e9109c0334cc7" /><Relationship Type="http://schemas.openxmlformats.org/officeDocument/2006/relationships/notesMaster" Target="/ppt/notesMasters/notesMaster1.xml" Id="R902591cea5284c7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f449d6bbada4825" /><Relationship Type="http://schemas.openxmlformats.org/officeDocument/2006/relationships/notesMaster" Target="/ppt/notesMasters/notesMaster1.xml" Id="R67097268e97f4a3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f1c9ab96bdc40bc" /><Relationship Type="http://schemas.openxmlformats.org/officeDocument/2006/relationships/notesMaster" Target="/ppt/notesMasters/notesMaster1.xml" Id="R192fc95c1d7745d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8731869fb7c47db" /><Relationship Type="http://schemas.openxmlformats.org/officeDocument/2006/relationships/notesMaster" Target="/ppt/notesMasters/notesMaster1.xml" Id="R497c639786dd434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272bc6d8bca4a83" /><Relationship Type="http://schemas.openxmlformats.org/officeDocument/2006/relationships/notesMaster" Target="/ppt/notesMasters/notesMaster1.xml" Id="R080829b6ea4b49d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1cc4e5e99304b6b" /><Relationship Type="http://schemas.openxmlformats.org/officeDocument/2006/relationships/notesMaster" Target="/ppt/notesMasters/notesMaster1.xml" Id="Rf30f23729d4f473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935e25f28794c61" /><Relationship Type="http://schemas.openxmlformats.org/officeDocument/2006/relationships/image" Target="/ppt/media/image.png" Id="R2b41674f994248d1" /><Relationship Type="http://schemas.openxmlformats.org/officeDocument/2006/relationships/image" Target="/ppt/media/image2.png" Id="Rd3607c4f733c402b" /><Relationship Type="http://schemas.openxmlformats.org/officeDocument/2006/relationships/image" Target="/ppt/media/image.jpeg" Id="R427b9d550f9443a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c9efd5e1a46495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b41674f994248d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3607c4f733c402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7b9d550f9443a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83b3ae717a34cbd" /><Relationship Type="http://schemas.openxmlformats.org/officeDocument/2006/relationships/slideLayout" Target="/ppt/slideLayouts/slideLayout1.xml" Id="Rd17422e1cad149c1" /><Relationship Type="http://schemas.openxmlformats.org/officeDocument/2006/relationships/slideLayout" Target="/ppt/slideLayouts/slideLayout2.xml" Id="R79bbd612a50f490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17422e1cad149c1"/>
    <p:sldLayoutId xmlns:r="http://schemas.openxmlformats.org/officeDocument/2006/relationships" id="2147483650" r:id="R79bbd612a50f490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9a78ca4aa848ec" /><Relationship Type="http://schemas.openxmlformats.org/officeDocument/2006/relationships/notesSlide" Target="/ppt/notesSlides/notesSlide1.xml" Id="R4fe46cb672474f6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44d1195e2441d2" /><Relationship Type="http://schemas.openxmlformats.org/officeDocument/2006/relationships/notesSlide" Target="/ppt/notesSlides/notesSlide2.xml" Id="R2b383082e170489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a7a67a7c6848eb" /><Relationship Type="http://schemas.openxmlformats.org/officeDocument/2006/relationships/notesSlide" Target="/ppt/notesSlides/notesSlide3.xml" Id="Rd8759cb30b64430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8b6e1c47414023" /><Relationship Type="http://schemas.openxmlformats.org/officeDocument/2006/relationships/notesSlide" Target="/ppt/notesSlides/notesSlide4.xml" Id="Rb8ac83970f0440b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d17c6be4e54554" /><Relationship Type="http://schemas.openxmlformats.org/officeDocument/2006/relationships/notesSlide" Target="/ppt/notesSlides/notesSlide5.xml" Id="Rd7790c964387485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e5b7552f484abf" /><Relationship Type="http://schemas.openxmlformats.org/officeDocument/2006/relationships/notesSlide" Target="/ppt/notesSlides/notesSlide6.xml" Id="R45f07fd57e5a404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46173efaf54a90" /><Relationship Type="http://schemas.openxmlformats.org/officeDocument/2006/relationships/notesSlide" Target="/ppt/notesSlides/notesSlide7.xml" Id="Rb2490ef5c3d146d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ff7338cd6b4804" /><Relationship Type="http://schemas.openxmlformats.org/officeDocument/2006/relationships/notesSlide" Target="/ppt/notesSlides/notesSlide8.xml" Id="R037387145f014c7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077af9a403492f" /><Relationship Type="http://schemas.openxmlformats.org/officeDocument/2006/relationships/notesSlide" Target="/ppt/notesSlides/notesSlide9.xml" Id="R7c900e034057492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1f20472c8b49d3" /><Relationship Type="http://schemas.openxmlformats.org/officeDocument/2006/relationships/notesSlide" Target="/ppt/notesSlides/notesSlide10.xml" Id="R1478927fb8cc439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636fd680804111" /><Relationship Type="http://schemas.openxmlformats.org/officeDocument/2006/relationships/notesSlide" Target="/ppt/notesSlides/notesSlide11.xml" Id="R97fb9ef481aa498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2384ac95e74913" /><Relationship Type="http://schemas.openxmlformats.org/officeDocument/2006/relationships/notesSlide" Target="/ppt/notesSlides/notesSlide12.xml" Id="Rd42ba9b1088f4cc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1914cda1b94bae" /><Relationship Type="http://schemas.openxmlformats.org/officeDocument/2006/relationships/notesSlide" Target="/ppt/notesSlides/notesSlide13.xml" Id="Rc6ba9fd3cd32403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523de7dd4c48fb" /><Relationship Type="http://schemas.openxmlformats.org/officeDocument/2006/relationships/notesSlide" Target="/ppt/notesSlides/notesSlide14.xml" Id="R12cf0f9731a0474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ee7bdc55554dbf" /><Relationship Type="http://schemas.openxmlformats.org/officeDocument/2006/relationships/notesSlide" Target="/ppt/notesSlides/notesSlide15.xml" Id="R6972cf24c00c4f0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02202accfe4b7a" /><Relationship Type="http://schemas.openxmlformats.org/officeDocument/2006/relationships/notesSlide" Target="/ppt/notesSlides/notesSlide16.xml" Id="R8f74fc95a4fe471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d5de2dc7594237" /><Relationship Type="http://schemas.openxmlformats.org/officeDocument/2006/relationships/notesSlide" Target="/ppt/notesSlides/notesSlide17.xml" Id="Rabb02213001244f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4e340670114466" /><Relationship Type="http://schemas.openxmlformats.org/officeDocument/2006/relationships/notesSlide" Target="/ppt/notesSlides/notesSlide18.xml" Id="Re289fe3e3a69471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0b07d952ba438d" /><Relationship Type="http://schemas.openxmlformats.org/officeDocument/2006/relationships/notesSlide" Target="/ppt/notesSlides/notesSlide19.xml" Id="R428985532a7348f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創世記第20章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20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20:1  |  Genesis 20:1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亞伯拉罕從那裏向南地遷去，寄居在加低斯和書珥中間的基拉耳。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Abraham journeyed from thence toward the south country, and dwelled between Kadesh and Shur, and sojourned in Gerar.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20:2  |  Genesis 20:2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亞伯拉罕稱他的妻撒拉為妹子，基拉耳王亞比米勒差人把撒拉取了去。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Abraham said of Sarah his wife, She is my sister: and Abimelech king of Gerar sent, and took Sarah.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20:3  |  Genesis 20:3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但夜間，神來，在夢中對亞比米勒說：「你是個死人哪！因為你取了那女人來；她原是別人的妻子。」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God came to Abimelech in a dream by night, and said to him, Behold, thou art but a dead man, for the woman which thou hast taken; for she is a man’s wife.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20:4  |  Genesis 20:4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亞比米勒卻還沒有親近撒拉；他說：「主啊，連有義的國，你也要毀滅嗎？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Abimelech had not come near her: and he said, Lord, wilt thou slay also a righteous nation?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20:5  |  Genesis 20:5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那人豈不是自己對我說『她是我的妹子』嗎？就是女人也自己說：『他是我的哥哥。』我做這事是心正手潔的。」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Said he not unto me, She is my sister? and she, even she herself said, He is my brother: in the integrity of my heart and innocency of my hands have I done this.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20:6  |  Genesis 20:6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神在夢中對他說：「我知道你做這事是心中正直；我也攔阻了你，免得你得罪我，所以我不容你沾着她。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said unto him in a dream, Yea, I know that thou didst this in the integrity of thy heart; for I also withheld thee from sinning against me: therefore suffered I thee not to touch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20:7  |  Genesis 20:7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現在你把這人的妻子歸還他；因為他是先知，他要為你禱告，使你存活。你若不歸還他，你當知道，你和你所有的人都必要死。」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restore the man his wife; for he is a prophet, and he shall pray for thee, and thou shalt live: and if thou restore her not, know thou that thou shalt surely die, thou, and all that are thine.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20:8  |  Genesis 20:8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亞比米勒清早起來，召了眾臣僕來，將這些事都說給他們聽，他們都甚懼怕。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Abimelech rose early in the morning, and called all his servants, and told all these things in their ears: and the men were sore afraid.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20:9  |  Genesis 20:9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亞比米勒召了亞伯拉罕來，對他說：「你怎麼向我這樣行呢？我在甚麼事上得罪了你，你竟使我和我國裏的人陷在大罪裏？你向我行不當行的事了！」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Abimelech called Abraham, and said unto him, What hast thou done unto us? and what have I offended thee, that thou hast brought on me and on my kingdom a great sin? thou hast done deeds unto me that ought not to be done.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20:10  |  Genesis 20:10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亞比米勒又對亞伯拉罕說：「你見了甚麼才做這事呢？」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Abimelech said unto Abraham, What sawest thou, that thou hast done this thing?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20:11  |  Genesis 20:11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亞伯拉罕說：「我以為這地方的人總不懼怕神，必為我妻子的緣故殺我。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Abraham said, Because I thought, Surely the fear of God is not in this place; and they will slay me for my wife’s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20:12  |  Genesis 20:12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況且她也實在是我的妹子；她與我是同父異母，後來作了我的妻子。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yet indeed she is my sister; she is the daughter of my father, but not the daughter of my mother; and she became my wife.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20:13  |  Genesis 20:13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當神叫我離開父家、飄流在外的時候，我對她說：『我們無論走到甚麼地方，你可以對人說：他是我的哥哥；這就是你待我的恩典了。』」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when God caused me to wander from my father’s house, that I said unto her, This is thy kindness which thou shalt shew unto me; at every place whither we shall come, say of me, He is my brother.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20:14  |  Genesis 20:14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亞比米勒把牛、羊、僕婢賜給亞伯拉罕，又把他的妻子撒拉歸還他。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Abimelech took sheep, and oxen, and menservants, and womenservants, and gave them unto Abraham, and restored him Sarah his wife.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20:15  |  Genesis 20:15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亞比米勒又說：「看哪，我的地都在你面前，你可以隨意居住」；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Abimelech said, Behold, my land is before thee: dwell where it pleaseth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20:16  |  Genesis 20:16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又對撒拉說：「我給你哥哥一千銀子，作為你在閤家人面前遮羞的，你就在眾人面前沒有不是了。」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unto Sarah he said, Behold, I have given thy brother a thousand pieces of silver: behold, he is to thee a covering of the eyes, unto all that are with thee, and with all other: thus she was reproved.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20:17  |  Genesis 20:17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亞伯拉罕禱告神，神就醫好了亞比米勒和他的妻子，並他的眾女僕，她們便能生育。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Abraham prayed unto God: and God healed Abimelech, and his wife, and his maidservants; and they bare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20:18  |  Genesis 20:18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因耶和華為亞伯拉罕的妻子撒拉的緣故，已經使亞比米勒家中的婦人不能生育。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had fast closed up all the wombs of the house of Abimelech, because of Sarah Abraham’s wife.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2026-08-26T09:57:23.3800000Z</dcterms:created>
  <dcterms:modified xsi:type="dcterms:W3CDTF">2026-08-26T09:57:23.3800000Z</dcterms:modified>
</coreProperties>
</file>