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e336ce49bc5d4f0d" /><Relationship Type="http://schemas.openxmlformats.org/officeDocument/2006/relationships/extended-properties" Target="/docProps/app.xml" Id="R41c965c281b445fa" /><Relationship Type="http://schemas.openxmlformats.org/officeDocument/2006/relationships/officeDocument" Target="/ppt/presentation.xml" Id="Ra33865bca24f40b3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95fdb15dd6924592"/>
  </p:sldMasterIdLst>
  <p:notesMasterIdLst>
    <p:notesMasterId xmlns:r="http://schemas.openxmlformats.org/officeDocument/2006/relationships" r:id="R2c499e5d8ffd475f"/>
  </p:notesMasterIdLst>
  <p:sldIdLst>
    <p:sldId xmlns:r="http://schemas.openxmlformats.org/officeDocument/2006/relationships" id="256" r:id="R8bbe7b212e474200"/>
    <p:sldId xmlns:r="http://schemas.openxmlformats.org/officeDocument/2006/relationships" id="257" r:id="R1816e5330dfc4415"/>
    <p:sldId xmlns:r="http://schemas.openxmlformats.org/officeDocument/2006/relationships" id="258" r:id="Rd192721dd7084c5b"/>
    <p:sldId xmlns:r="http://schemas.openxmlformats.org/officeDocument/2006/relationships" id="259" r:id="Raea6ead7439241a4"/>
    <p:sldId xmlns:r="http://schemas.openxmlformats.org/officeDocument/2006/relationships" id="260" r:id="R1bf8940878c14fba"/>
    <p:sldId xmlns:r="http://schemas.openxmlformats.org/officeDocument/2006/relationships" id="261" r:id="R63876832c5de40bb"/>
    <p:sldId xmlns:r="http://schemas.openxmlformats.org/officeDocument/2006/relationships" id="262" r:id="Rc9c45d43fd434bd0"/>
    <p:sldId xmlns:r="http://schemas.openxmlformats.org/officeDocument/2006/relationships" id="263" r:id="Race645e9b8c74496"/>
    <p:sldId xmlns:r="http://schemas.openxmlformats.org/officeDocument/2006/relationships" id="264" r:id="R2848cd4c95c14232"/>
    <p:sldId xmlns:r="http://schemas.openxmlformats.org/officeDocument/2006/relationships" id="265" r:id="R6b57f6bdff3b4765"/>
    <p:sldId xmlns:r="http://schemas.openxmlformats.org/officeDocument/2006/relationships" id="266" r:id="Rd09e360125864564"/>
    <p:sldId xmlns:r="http://schemas.openxmlformats.org/officeDocument/2006/relationships" id="267" r:id="R737522c5c9814c55"/>
    <p:sldId xmlns:r="http://schemas.openxmlformats.org/officeDocument/2006/relationships" id="268" r:id="R0d5a1552901a4db0"/>
    <p:sldId xmlns:r="http://schemas.openxmlformats.org/officeDocument/2006/relationships" id="269" r:id="R19fc05865ea34458"/>
    <p:sldId xmlns:r="http://schemas.openxmlformats.org/officeDocument/2006/relationships" id="270" r:id="R4a1a562b48954c8b"/>
    <p:sldId xmlns:r="http://schemas.openxmlformats.org/officeDocument/2006/relationships" id="271" r:id="Rf55ce2be838f4fee"/>
    <p:sldId xmlns:r="http://schemas.openxmlformats.org/officeDocument/2006/relationships" id="272" r:id="R46f4a484537044a8"/>
    <p:sldId xmlns:r="http://schemas.openxmlformats.org/officeDocument/2006/relationships" id="273" r:id="R02235ed7a8d64694"/>
    <p:sldId xmlns:r="http://schemas.openxmlformats.org/officeDocument/2006/relationships" id="274" r:id="R8af6d1745a764d57"/>
    <p:sldId xmlns:r="http://schemas.openxmlformats.org/officeDocument/2006/relationships" id="275" r:id="Re1d0545409f240b5"/>
    <p:sldId xmlns:r="http://schemas.openxmlformats.org/officeDocument/2006/relationships" id="276" r:id="R828ea5f0aeb943f2"/>
    <p:sldId xmlns:r="http://schemas.openxmlformats.org/officeDocument/2006/relationships" id="277" r:id="Rc6eb10b9f8b14526"/>
    <p:sldId xmlns:r="http://schemas.openxmlformats.org/officeDocument/2006/relationships" id="278" r:id="R1eb940b669bc4a9e"/>
    <p:sldId xmlns:r="http://schemas.openxmlformats.org/officeDocument/2006/relationships" id="279" r:id="R7b1fe61a71fd46f8"/>
    <p:sldId xmlns:r="http://schemas.openxmlformats.org/officeDocument/2006/relationships" id="280" r:id="R20194428006740e4"/>
    <p:sldId xmlns:r="http://schemas.openxmlformats.org/officeDocument/2006/relationships" id="281" r:id="R56d78a1592574cef"/>
    <p:sldId xmlns:r="http://schemas.openxmlformats.org/officeDocument/2006/relationships" id="282" r:id="R3b7977f94ede421e"/>
    <p:sldId xmlns:r="http://schemas.openxmlformats.org/officeDocument/2006/relationships" id="283" r:id="Raaba0b3f27c342bc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78c59f188b30431f" /><Relationship Type="http://schemas.openxmlformats.org/officeDocument/2006/relationships/slideMaster" Target="/ppt/slideMasters/slideMaster1.xml" Id="R95fdb15dd6924592" /><Relationship Type="http://schemas.openxmlformats.org/officeDocument/2006/relationships/notesMaster" Target="/ppt/notesMasters/notesMaster1.xml" Id="R2c499e5d8ffd475f" /><Relationship Type="http://schemas.openxmlformats.org/officeDocument/2006/relationships/presProps" Target="/ppt/presProps.xml" Id="R2d52764158de4232" /><Relationship Type="http://schemas.openxmlformats.org/officeDocument/2006/relationships/tableStyles" Target="/ppt/tableStyles.xml" Id="R14757ef63624495b" /><Relationship Type="http://schemas.openxmlformats.org/officeDocument/2006/relationships/slide" Target="/ppt/slides/slide1.xml" Id="R8bbe7b212e474200" /><Relationship Type="http://schemas.openxmlformats.org/officeDocument/2006/relationships/slide" Target="/ppt/slides/slide2.xml" Id="R1816e5330dfc4415" /><Relationship Type="http://schemas.openxmlformats.org/officeDocument/2006/relationships/slide" Target="/ppt/slides/slide3.xml" Id="Rd192721dd7084c5b" /><Relationship Type="http://schemas.openxmlformats.org/officeDocument/2006/relationships/slide" Target="/ppt/slides/slide4.xml" Id="Raea6ead7439241a4" /><Relationship Type="http://schemas.openxmlformats.org/officeDocument/2006/relationships/slide" Target="/ppt/slides/slide5.xml" Id="R1bf8940878c14fba" /><Relationship Type="http://schemas.openxmlformats.org/officeDocument/2006/relationships/slide" Target="/ppt/slides/slide6.xml" Id="R63876832c5de40bb" /><Relationship Type="http://schemas.openxmlformats.org/officeDocument/2006/relationships/slide" Target="/ppt/slides/slide7.xml" Id="Rc9c45d43fd434bd0" /><Relationship Type="http://schemas.openxmlformats.org/officeDocument/2006/relationships/slide" Target="/ppt/slides/slide8.xml" Id="Race645e9b8c74496" /><Relationship Type="http://schemas.openxmlformats.org/officeDocument/2006/relationships/slide" Target="/ppt/slides/slide9.xml" Id="R2848cd4c95c14232" /><Relationship Type="http://schemas.openxmlformats.org/officeDocument/2006/relationships/slide" Target="/ppt/slides/slide10.xml" Id="R6b57f6bdff3b4765" /><Relationship Type="http://schemas.openxmlformats.org/officeDocument/2006/relationships/slide" Target="/ppt/slides/slide11.xml" Id="Rd09e360125864564" /><Relationship Type="http://schemas.openxmlformats.org/officeDocument/2006/relationships/slide" Target="/ppt/slides/slide12.xml" Id="R737522c5c9814c55" /><Relationship Type="http://schemas.openxmlformats.org/officeDocument/2006/relationships/slide" Target="/ppt/slides/slide13.xml" Id="R0d5a1552901a4db0" /><Relationship Type="http://schemas.openxmlformats.org/officeDocument/2006/relationships/slide" Target="/ppt/slides/slide14.xml" Id="R19fc05865ea34458" /><Relationship Type="http://schemas.openxmlformats.org/officeDocument/2006/relationships/slide" Target="/ppt/slides/slide15.xml" Id="R4a1a562b48954c8b" /><Relationship Type="http://schemas.openxmlformats.org/officeDocument/2006/relationships/slide" Target="/ppt/slides/slide16.xml" Id="Rf55ce2be838f4fee" /><Relationship Type="http://schemas.openxmlformats.org/officeDocument/2006/relationships/slide" Target="/ppt/slides/slide17.xml" Id="R46f4a484537044a8" /><Relationship Type="http://schemas.openxmlformats.org/officeDocument/2006/relationships/slide" Target="/ppt/slides/slide18.xml" Id="R02235ed7a8d64694" /><Relationship Type="http://schemas.openxmlformats.org/officeDocument/2006/relationships/slide" Target="/ppt/slides/slide19.xml" Id="R8af6d1745a764d57" /><Relationship Type="http://schemas.openxmlformats.org/officeDocument/2006/relationships/slide" Target="/ppt/slides/slide20.xml" Id="Re1d0545409f240b5" /><Relationship Type="http://schemas.openxmlformats.org/officeDocument/2006/relationships/slide" Target="/ppt/slides/slide21.xml" Id="R828ea5f0aeb943f2" /><Relationship Type="http://schemas.openxmlformats.org/officeDocument/2006/relationships/slide" Target="/ppt/slides/slide22.xml" Id="Rc6eb10b9f8b14526" /><Relationship Type="http://schemas.openxmlformats.org/officeDocument/2006/relationships/slide" Target="/ppt/slides/slide23.xml" Id="R1eb940b669bc4a9e" /><Relationship Type="http://schemas.openxmlformats.org/officeDocument/2006/relationships/slide" Target="/ppt/slides/slide24.xml" Id="R7b1fe61a71fd46f8" /><Relationship Type="http://schemas.openxmlformats.org/officeDocument/2006/relationships/slide" Target="/ppt/slides/slide25.xml" Id="R20194428006740e4" /><Relationship Type="http://schemas.openxmlformats.org/officeDocument/2006/relationships/slide" Target="/ppt/slides/slide26.xml" Id="R56d78a1592574cef" /><Relationship Type="http://schemas.openxmlformats.org/officeDocument/2006/relationships/slide" Target="/ppt/slides/slide27.xml" Id="R3b7977f94ede421e" /><Relationship Type="http://schemas.openxmlformats.org/officeDocument/2006/relationships/slide" Target="/ppt/slides/slide28.xml" Id="Raaba0b3f27c342bc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6c90cb981d7c430e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4b6832d32be64e53" /><Relationship Type="http://schemas.openxmlformats.org/officeDocument/2006/relationships/notesMaster" Target="/ppt/notesMasters/notesMaster1.xml" Id="R3fb4a730800a4d5c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4294b0de96da4a95" /><Relationship Type="http://schemas.openxmlformats.org/officeDocument/2006/relationships/notesMaster" Target="/ppt/notesMasters/notesMaster1.xml" Id="Rddd6a3f3327f4d60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004838007d684a62" /><Relationship Type="http://schemas.openxmlformats.org/officeDocument/2006/relationships/notesMaster" Target="/ppt/notesMasters/notesMaster1.xml" Id="Rc6c4eb25ee0c46fb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2684c43fdf9e47cd" /><Relationship Type="http://schemas.openxmlformats.org/officeDocument/2006/relationships/notesMaster" Target="/ppt/notesMasters/notesMaster1.xml" Id="R8fc5bb4cfd4843c6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651f3b91af274e41" /><Relationship Type="http://schemas.openxmlformats.org/officeDocument/2006/relationships/notesMaster" Target="/ppt/notesMasters/notesMaster1.xml" Id="Rdd351020a39a4ed0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376f048599744a71" /><Relationship Type="http://schemas.openxmlformats.org/officeDocument/2006/relationships/notesMaster" Target="/ppt/notesMasters/notesMaster1.xml" Id="R80e40a72533d4cc8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c7b91ccb455c4947" /><Relationship Type="http://schemas.openxmlformats.org/officeDocument/2006/relationships/notesMaster" Target="/ppt/notesMasters/notesMaster1.xml" Id="R6f998992d860481d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f09e172217f34618" /><Relationship Type="http://schemas.openxmlformats.org/officeDocument/2006/relationships/notesMaster" Target="/ppt/notesMasters/notesMaster1.xml" Id="R4dce40f31800460f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bc0145cdcd984ae5" /><Relationship Type="http://schemas.openxmlformats.org/officeDocument/2006/relationships/notesMaster" Target="/ppt/notesMasters/notesMaster1.xml" Id="R8e43242221964a63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31dcb39945304b25" /><Relationship Type="http://schemas.openxmlformats.org/officeDocument/2006/relationships/notesMaster" Target="/ppt/notesMasters/notesMaster1.xml" Id="R3bb077b7e67443c0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15635b6809ea417d" /><Relationship Type="http://schemas.openxmlformats.org/officeDocument/2006/relationships/notesMaster" Target="/ppt/notesMasters/notesMaster1.xml" Id="Rb355ef8db3da4db1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7909e307c5c64edc" /><Relationship Type="http://schemas.openxmlformats.org/officeDocument/2006/relationships/notesMaster" Target="/ppt/notesMasters/notesMaster1.xml" Id="R77a283d5c5a8466c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7c07984bfaf144c3" /><Relationship Type="http://schemas.openxmlformats.org/officeDocument/2006/relationships/notesMaster" Target="/ppt/notesMasters/notesMaster1.xml" Id="R59037fb81a7c4f9f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71e2a9cd596c4996" /><Relationship Type="http://schemas.openxmlformats.org/officeDocument/2006/relationships/notesMaster" Target="/ppt/notesMasters/notesMaster1.xml" Id="R6fd3441cafcc4925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3799714ae71d4292" /><Relationship Type="http://schemas.openxmlformats.org/officeDocument/2006/relationships/notesMaster" Target="/ppt/notesMasters/notesMaster1.xml" Id="R6c61b6ac68794852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8e6fce5f47a14c97" /><Relationship Type="http://schemas.openxmlformats.org/officeDocument/2006/relationships/notesMaster" Target="/ppt/notesMasters/notesMaster1.xml" Id="Re91fd55a9f584076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26e4f433999447ad" /><Relationship Type="http://schemas.openxmlformats.org/officeDocument/2006/relationships/notesMaster" Target="/ppt/notesMasters/notesMaster1.xml" Id="R1ae477d07e0f4cf1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f05802890ba94fec" /><Relationship Type="http://schemas.openxmlformats.org/officeDocument/2006/relationships/notesMaster" Target="/ppt/notesMasters/notesMaster1.xml" Id="R001f1afa2f5f442b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d1fda6410a8048b6" /><Relationship Type="http://schemas.openxmlformats.org/officeDocument/2006/relationships/notesMaster" Target="/ppt/notesMasters/notesMaster1.xml" Id="R0ec905e5595f4675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16a1abfa7cbe4e7f" /><Relationship Type="http://schemas.openxmlformats.org/officeDocument/2006/relationships/notesMaster" Target="/ppt/notesMasters/notesMaster1.xml" Id="R90d592834c5c4456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8385b9354b614928" /><Relationship Type="http://schemas.openxmlformats.org/officeDocument/2006/relationships/notesMaster" Target="/ppt/notesMasters/notesMaster1.xml" Id="Rb8fcd48b175f457e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61efa397d6ce481b" /><Relationship Type="http://schemas.openxmlformats.org/officeDocument/2006/relationships/notesMaster" Target="/ppt/notesMasters/notesMaster1.xml" Id="Re665bb12c28748b8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17f31cd5e8564c02" /><Relationship Type="http://schemas.openxmlformats.org/officeDocument/2006/relationships/notesMaster" Target="/ppt/notesMasters/notesMaster1.xml" Id="Rdc4276c6b4ba4763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f97d40ee46774a3c" /><Relationship Type="http://schemas.openxmlformats.org/officeDocument/2006/relationships/notesMaster" Target="/ppt/notesMasters/notesMaster1.xml" Id="Rf47ef7709b28433e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f161ff24616749d9" /><Relationship Type="http://schemas.openxmlformats.org/officeDocument/2006/relationships/notesMaster" Target="/ppt/notesMasters/notesMaster1.xml" Id="R909aeab605cc49f0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9b27b8718b7e4ab4" /><Relationship Type="http://schemas.openxmlformats.org/officeDocument/2006/relationships/notesMaster" Target="/ppt/notesMasters/notesMaster1.xml" Id="Ra8d72477d4f24068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745789fc68fe41c9" /><Relationship Type="http://schemas.openxmlformats.org/officeDocument/2006/relationships/notesMaster" Target="/ppt/notesMasters/notesMaster1.xml" Id="R1d66440a97194963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75100c79d07e4562" /><Relationship Type="http://schemas.openxmlformats.org/officeDocument/2006/relationships/notesMaster" Target="/ppt/notesMasters/notesMaster1.xml" Id="R474dbfd846e34831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898bb906bb54ff2" /><Relationship Type="http://schemas.openxmlformats.org/officeDocument/2006/relationships/image" Target="/ppt/media/image.png" Id="Rfe717a20e6114059" /><Relationship Type="http://schemas.openxmlformats.org/officeDocument/2006/relationships/image" Target="/ppt/media/image2.png" Id="R45ef0f79906b409c" /><Relationship Type="http://schemas.openxmlformats.org/officeDocument/2006/relationships/image" Target="/ppt/media/image.jpeg" Id="R39af02d543584e3f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c568d62ab9e4f47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fe717a20e6114059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45ef0f79906b409c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9af02d543584e3f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94089ad5fb3448cb" /><Relationship Type="http://schemas.openxmlformats.org/officeDocument/2006/relationships/slideLayout" Target="/ppt/slideLayouts/slideLayout1.xml" Id="R1d1d1ab015fc4931" /><Relationship Type="http://schemas.openxmlformats.org/officeDocument/2006/relationships/slideLayout" Target="/ppt/slideLayouts/slideLayout2.xml" Id="Ref7315ca52e24918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1d1d1ab015fc4931"/>
    <p:sldLayoutId xmlns:r="http://schemas.openxmlformats.org/officeDocument/2006/relationships" id="2147483650" r:id="Ref7315ca52e24918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3c58738c03f4d0c" /><Relationship Type="http://schemas.openxmlformats.org/officeDocument/2006/relationships/notesSlide" Target="/ppt/notesSlides/notesSlide1.xml" Id="R517c94b87620443e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4d7beb84d4a40c6" /><Relationship Type="http://schemas.openxmlformats.org/officeDocument/2006/relationships/notesSlide" Target="/ppt/notesSlides/notesSlide2.xml" Id="R6504238fd2c342f5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7bf7a2f9e0d4b38" /><Relationship Type="http://schemas.openxmlformats.org/officeDocument/2006/relationships/notesSlide" Target="/ppt/notesSlides/notesSlide3.xml" Id="R20ff47acb993478d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9b6d8a7ca204e79" /><Relationship Type="http://schemas.openxmlformats.org/officeDocument/2006/relationships/notesSlide" Target="/ppt/notesSlides/notesSlide4.xml" Id="R6cea48bbccf34ae1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3d6122c9a2e4d8d" /><Relationship Type="http://schemas.openxmlformats.org/officeDocument/2006/relationships/notesSlide" Target="/ppt/notesSlides/notesSlide5.xml" Id="R3769695f31fc4b40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13d92bd9e344ef3" /><Relationship Type="http://schemas.openxmlformats.org/officeDocument/2006/relationships/notesSlide" Target="/ppt/notesSlides/notesSlide6.xml" Id="R7e1e0211f7cf44ec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3017b7dac6f4178" /><Relationship Type="http://schemas.openxmlformats.org/officeDocument/2006/relationships/notesSlide" Target="/ppt/notesSlides/notesSlide7.xml" Id="R1826362d5d1f4a4a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5f4a15c91db4726" /><Relationship Type="http://schemas.openxmlformats.org/officeDocument/2006/relationships/notesSlide" Target="/ppt/notesSlides/notesSlide8.xml" Id="R22194166c4624dc5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0fc3b4321014651" /><Relationship Type="http://schemas.openxmlformats.org/officeDocument/2006/relationships/notesSlide" Target="/ppt/notesSlides/notesSlide9.xml" Id="R632221e5f66e4be2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88eae809a48451e" /><Relationship Type="http://schemas.openxmlformats.org/officeDocument/2006/relationships/notesSlide" Target="/ppt/notesSlides/notesSlide10.xml" Id="Rb1204b9adcbc4fa0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7c0473948774cd6" /><Relationship Type="http://schemas.openxmlformats.org/officeDocument/2006/relationships/notesSlide" Target="/ppt/notesSlides/notesSlide11.xml" Id="R440f9d768fdf454c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4ff912637d649cd" /><Relationship Type="http://schemas.openxmlformats.org/officeDocument/2006/relationships/notesSlide" Target="/ppt/notesSlides/notesSlide12.xml" Id="Rc5798f014d6842f8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a82078875ef4980" /><Relationship Type="http://schemas.openxmlformats.org/officeDocument/2006/relationships/notesSlide" Target="/ppt/notesSlides/notesSlide13.xml" Id="R0433fb06b82f4ef8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72745e2411a4b16" /><Relationship Type="http://schemas.openxmlformats.org/officeDocument/2006/relationships/notesSlide" Target="/ppt/notesSlides/notesSlide14.xml" Id="Rb3c01c10a3f146fb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f7c7e81ea51415f" /><Relationship Type="http://schemas.openxmlformats.org/officeDocument/2006/relationships/notesSlide" Target="/ppt/notesSlides/notesSlide15.xml" Id="Rc6d1520d3e1543d5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c589bb334ac46a7" /><Relationship Type="http://schemas.openxmlformats.org/officeDocument/2006/relationships/notesSlide" Target="/ppt/notesSlides/notesSlide16.xml" Id="R1a4c2722d6c144c0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d092ac7f36d4cd0" /><Relationship Type="http://schemas.openxmlformats.org/officeDocument/2006/relationships/notesSlide" Target="/ppt/notesSlides/notesSlide17.xml" Id="R2f45db2917a14b14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1d17628b2d44870" /><Relationship Type="http://schemas.openxmlformats.org/officeDocument/2006/relationships/notesSlide" Target="/ppt/notesSlides/notesSlide18.xml" Id="R26bb6b0cfd564f14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005a625a3194f1d" /><Relationship Type="http://schemas.openxmlformats.org/officeDocument/2006/relationships/notesSlide" Target="/ppt/notesSlides/notesSlide19.xml" Id="Rc5eac44c04084b10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2eaf7650ead47c1" /><Relationship Type="http://schemas.openxmlformats.org/officeDocument/2006/relationships/notesSlide" Target="/ppt/notesSlides/notesSlide20.xml" Id="R8178ce3072ea4d5b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cc9b8bc7e214fa5" /><Relationship Type="http://schemas.openxmlformats.org/officeDocument/2006/relationships/notesSlide" Target="/ppt/notesSlides/notesSlide21.xml" Id="R9eb36d92c782474f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052ef16940b4ada" /><Relationship Type="http://schemas.openxmlformats.org/officeDocument/2006/relationships/notesSlide" Target="/ppt/notesSlides/notesSlide22.xml" Id="R98cbfccf6379473a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92dc19d509246de" /><Relationship Type="http://schemas.openxmlformats.org/officeDocument/2006/relationships/notesSlide" Target="/ppt/notesSlides/notesSlide23.xml" Id="R1e3be33a6f9048df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f7ca7d348064d7a" /><Relationship Type="http://schemas.openxmlformats.org/officeDocument/2006/relationships/notesSlide" Target="/ppt/notesSlides/notesSlide24.xml" Id="Rf89d7fcad6504078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4111049e3f241bc" /><Relationship Type="http://schemas.openxmlformats.org/officeDocument/2006/relationships/notesSlide" Target="/ppt/notesSlides/notesSlide25.xml" Id="Rb72b494bddfa40a6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df4813e1a904113" /><Relationship Type="http://schemas.openxmlformats.org/officeDocument/2006/relationships/notesSlide" Target="/ppt/notesSlides/notesSlide26.xml" Id="R77b5bdf1aef1470a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334a3fee9764dc3" /><Relationship Type="http://schemas.openxmlformats.org/officeDocument/2006/relationships/notesSlide" Target="/ppt/notesSlides/notesSlide27.xml" Id="R0fd5d60112aa4832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40ca0e3112240d0" /><Relationship Type="http://schemas.openxmlformats.org/officeDocument/2006/relationships/notesSlide" Target="/ppt/notesSlides/notesSlide28.xml" Id="R8c596484275e459a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歷代志上第17章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1 Chronicles 17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17:1  |  1 Chronicles 17:1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大衛住在自己宮中，對先知拿單說：「看哪，我住在香柏木的宮中，耶和華的約櫃反在幔子裏。」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it came to pass, as David sat in his house, that David said to Nathan the prophet, Lo, I dwell in an house of cedars, but the ark of the covenant of the LORD remaineth under curtains.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17:2  |  1 Chronicles 17:2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拿單對大衛說：「你可以照你的心意而行，因為神與你同在。」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Nathan said unto David, Do all that is in thine heart; for God is with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17:3  |  1 Chronicles 17:3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當夜，神的話臨到拿單，說：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it came to pass the same night, that the word of God came to Nathan, saying,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17:4  |  1 Chronicles 17:4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「你去告訴我僕人大衛，說耶和華如此說：『你不可建造殿宇給我居住。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Go and tell David my servant, Thus saith the LORD, Thou shalt not build me an house to dwell in: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17:5  |  1 Chronicles 17:5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自從我領以色列人出埃及，直到今日，我未曾住過殿宇，乃從這會幕到那會幕，從這帳幕[到那帳幕]。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have not dwelt in an house since the day that I brought up Israel unto this day; but have gone from tent to tent, and from one tabernacle to another.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17:6  |  1 Chronicles 17:6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凡我同以色列人所走的地方，我何曾向以色列的一個士師，就是我吩咐牧養我民的說：你為何不給我建造香柏木的殿宇呢？』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Wheresoever I have walked with all Israel, spake I a word to any of the judges of Israel, whom I commanded to feed my people, saying, Why have ye not built me an house of cedars?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17:7  |  1 Chronicles 17:7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現在你要告訴我僕人大衛，說萬軍之耶和華如此說：『我從羊圈中將你召來，叫你不再跟從羊群，立你作我民以色列的君。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therefore thus shalt thou say unto my servant David, Thus saith the LORD of hosts, I took thee from the sheepcote, even from following the sheep, that thou shouldest be ruler over my people Israel: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17:8  |  1 Chronicles 17:8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你無論往哪裏去，我常與你同在，剪除你的一切仇敵；我必使你得大名，好像世上大大有名的人一樣。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have been with thee whithersoever thou hast walked, and have cut off all thine enemies from before thee, and have made thee a name like the name of the great men that are in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17:9  |  1 Chronicles 17:9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我必為我民以色列選定一個地方，栽培他們，使他們住自己的地方，不再遷移；凶惡之子也不像從前擾害他們，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Also I will ordain a place for my people Israel, and will plant them, and they shall dwell in their place, and shall be moved no more; neither shall the children of wickedness waste them any more, as at the beginning,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17:10  |  1 Chronicles 17:10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並不像我命士師治理我民以色列的時候一樣。我必治服你的一切仇敵，並且我－耶和華應許你，必為你建立家室。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since the time that I commanded judges to be over my people Israel. Moreover I will subdue all thine enemies. Furthermore I tell thee that the LORD will build thee an house.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17:11  |  1 Chronicles 17:11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你壽數滿足歸你列祖的時候，我必使你的後裔接續你的位，我也必堅定他的國。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it shall come to pass, when thy days be expired that thou must go to be with thy fathers, that I will raise up thy seed after thee, which shall be of thy sons; and I will establish his kingdom.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17:12  |  1 Chronicles 17:12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他必為我建造殿宇；我必堅定他的國位直到永遠。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shall build me an house, and I will stablish his throne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17:13  |  1 Chronicles 17:13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我要作他的父，他要作我的子；並不使我的慈愛離開他，像離開在你以前的掃羅一樣。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be his father, and he shall be my son: and I will not take my mercy away from him, as I took it from him that was before thee: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17:14  |  1 Chronicles 17:14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我卻要將他永遠堅立在我家裏和我國裏；他的國位也必堅定，直到永遠。』」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 will settle him in mine house and in my kingdom for ever: and his throne shall be established for evermore.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17:15  |  1 Chronicles 17:15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拿單就按這一切話，照這默示告訴大衛。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According to all these words, and according to all this vision, so did Nathan speak unto David.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17:16  |  1 Chronicles 17:16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於是大衛王進去，坐在耶和華面前，說：「耶和華神啊，我是誰，我的家算甚麼，你竟使我到這地步呢？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David the king came and sat before the LORD, and said, Who am I, O LORD God, and what is mine house, that thou hast brought me hitherto?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17:17  |  1 Chronicles 17:17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神啊，這在你眼中還看為小，又應許你僕人的家至於久遠。耶和華神啊，你看顧我好像看顧高貴的人。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yet this was a small thing in thine eyes, O God; for thou hast also spoken of thy servant’s house for a great while to come, and hast regarded me according to the estate of a man of high degree, O LORD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17:18  |  1 Chronicles 17:18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你加於僕人的尊榮，我還有何言可說呢？因為你知道你的僕人。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What can David speak more to thee for the honour of thy servant? for thou knowest thy servant.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17:19  |  1 Chronicles 17:19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耶和華啊，你行了這大事，並且顯明出來，是因你僕人的緣故，也是照你的心意。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LORD, for thy servant’s sake, and according to thine own heart, hast thou done all this greatness, in making known all these great things.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17:20  |  1 Chronicles 17:20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耶和華啊，照我們耳中聽見，沒有可比你的，除你以外再無神。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LORD, there is none like thee, neither is there any God beside thee, according to all that we have heard with our ears.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17:21  |  1 Chronicles 17:21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世上有何民能比你的民以色列呢？你神從埃及救贖他們作自己的子民，又在你贖出來的民面前行大而可畏的事，驅逐列邦人，顯出你的大名。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what one nation in the earth is like thy people Israel, whom God went to redeem to be his own people, to make thee a name of greatness and terribleness, by driving out nations from before thy people, whom thou hast redeemed out of Egypt?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17:22  |  1 Chronicles 17:22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你使以色列人作你的子民，直到永遠；你－耶和華也作他們的神。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thy people Israel didst thou make thine own people for ever; and thou, LORD, becamest their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17:23  |  1 Chronicles 17:23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耶和華啊，你所應許僕人和僕人家的話，求你堅定，直到永遠，照你所說的而行。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now, LORD, let the thing that thou hast spoken concerning thy servant and concerning his house be established for ever, and do as thou hast said.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17:24  |  1 Chronicles 17:24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願你的名永遠堅立，被尊為大，說：『萬軍之耶和華是以色列的神，是治理以色列的神。』這樣，你僕人大衛的家必在你面前堅立。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it even be established, that thy name may be magnified for ever, saying, The LORD of hosts is the God of Israel, even a God to Israel: and let the house of David thy servant be established before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17:25  |  1 Chronicles 17:25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我的神啊，因你啟示僕人說，我必為你建立家室，所以僕人大膽在你面前祈禱。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thou, O my God, hast told thy servant that thou wilt build him an house: therefore thy servant hath found in his heart to pray before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17:26  |  1 Chronicles 17:26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耶和華啊，惟有你是神，你也應許將這福氣賜給僕人。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now, LORD, thou art God, and hast promised this goodness unto thy servant: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17:27  |  1 Chronicles 17:27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現在你喜悅賜福與僕人的家，可以永存在你面前。耶和華啊，你已經賜福，還要賜福到永遠。」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therefore let it please thee to bless the house of thy servant, that it may be before thee for ever: for thou blessest, O LORD, and it shall be blessed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2026-08-26T10:22:00.4700000Z</dcterms:created>
  <dcterms:modified xsi:type="dcterms:W3CDTF">2026-08-26T10:22:00.4700000Z</dcterms:modified>
</coreProperties>
</file>