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676288d8dad4510" /><Relationship Type="http://schemas.openxmlformats.org/officeDocument/2006/relationships/extended-properties" Target="/docProps/app.xml" Id="Rea7871c916104919" /><Relationship Type="http://schemas.openxmlformats.org/officeDocument/2006/relationships/officeDocument" Target="/ppt/presentation.xml" Id="R5152881a6f8849e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c908deebbcc467f"/>
  </p:sldMasterIdLst>
  <p:notesMasterIdLst>
    <p:notesMasterId xmlns:r="http://schemas.openxmlformats.org/officeDocument/2006/relationships" r:id="R29d6b099a4ae46db"/>
  </p:notesMasterIdLst>
  <p:sldIdLst>
    <p:sldId xmlns:r="http://schemas.openxmlformats.org/officeDocument/2006/relationships" id="256" r:id="R81e02d6ec676433e"/>
    <p:sldId xmlns:r="http://schemas.openxmlformats.org/officeDocument/2006/relationships" id="257" r:id="Rb36961c701d34655"/>
    <p:sldId xmlns:r="http://schemas.openxmlformats.org/officeDocument/2006/relationships" id="258" r:id="R3ca282b392fb46e0"/>
    <p:sldId xmlns:r="http://schemas.openxmlformats.org/officeDocument/2006/relationships" id="259" r:id="R1be53aa9ef0140ee"/>
    <p:sldId xmlns:r="http://schemas.openxmlformats.org/officeDocument/2006/relationships" id="260" r:id="R4f0ba2e4e48b4418"/>
    <p:sldId xmlns:r="http://schemas.openxmlformats.org/officeDocument/2006/relationships" id="261" r:id="R7a1ad872432247c2"/>
    <p:sldId xmlns:r="http://schemas.openxmlformats.org/officeDocument/2006/relationships" id="262" r:id="Rde364f7aab2c4ca7"/>
    <p:sldId xmlns:r="http://schemas.openxmlformats.org/officeDocument/2006/relationships" id="263" r:id="R8b7cb0a50ed64e5a"/>
    <p:sldId xmlns:r="http://schemas.openxmlformats.org/officeDocument/2006/relationships" id="264" r:id="Red7bd165a00f40ac"/>
    <p:sldId xmlns:r="http://schemas.openxmlformats.org/officeDocument/2006/relationships" id="265" r:id="Rf736bf5456784348"/>
    <p:sldId xmlns:r="http://schemas.openxmlformats.org/officeDocument/2006/relationships" id="266" r:id="R3064b1979ae84a7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d4886fb628443ff" /><Relationship Type="http://schemas.openxmlformats.org/officeDocument/2006/relationships/slideMaster" Target="/ppt/slideMasters/slideMaster1.xml" Id="R6c908deebbcc467f" /><Relationship Type="http://schemas.openxmlformats.org/officeDocument/2006/relationships/notesMaster" Target="/ppt/notesMasters/notesMaster1.xml" Id="R29d6b099a4ae46db" /><Relationship Type="http://schemas.openxmlformats.org/officeDocument/2006/relationships/presProps" Target="/ppt/presProps.xml" Id="R8ad8b76109bf4cfd" /><Relationship Type="http://schemas.openxmlformats.org/officeDocument/2006/relationships/tableStyles" Target="/ppt/tableStyles.xml" Id="R923678b7504e4c60" /><Relationship Type="http://schemas.openxmlformats.org/officeDocument/2006/relationships/slide" Target="/ppt/slides/slide1.xml" Id="R81e02d6ec676433e" /><Relationship Type="http://schemas.openxmlformats.org/officeDocument/2006/relationships/slide" Target="/ppt/slides/slide2.xml" Id="Rb36961c701d34655" /><Relationship Type="http://schemas.openxmlformats.org/officeDocument/2006/relationships/slide" Target="/ppt/slides/slide3.xml" Id="R3ca282b392fb46e0" /><Relationship Type="http://schemas.openxmlformats.org/officeDocument/2006/relationships/slide" Target="/ppt/slides/slide4.xml" Id="R1be53aa9ef0140ee" /><Relationship Type="http://schemas.openxmlformats.org/officeDocument/2006/relationships/slide" Target="/ppt/slides/slide5.xml" Id="R4f0ba2e4e48b4418" /><Relationship Type="http://schemas.openxmlformats.org/officeDocument/2006/relationships/slide" Target="/ppt/slides/slide6.xml" Id="R7a1ad872432247c2" /><Relationship Type="http://schemas.openxmlformats.org/officeDocument/2006/relationships/slide" Target="/ppt/slides/slide7.xml" Id="Rde364f7aab2c4ca7" /><Relationship Type="http://schemas.openxmlformats.org/officeDocument/2006/relationships/slide" Target="/ppt/slides/slide8.xml" Id="R8b7cb0a50ed64e5a" /><Relationship Type="http://schemas.openxmlformats.org/officeDocument/2006/relationships/slide" Target="/ppt/slides/slide9.xml" Id="Red7bd165a00f40ac" /><Relationship Type="http://schemas.openxmlformats.org/officeDocument/2006/relationships/slide" Target="/ppt/slides/slide10.xml" Id="Rf736bf5456784348" /><Relationship Type="http://schemas.openxmlformats.org/officeDocument/2006/relationships/slide" Target="/ppt/slides/slide11.xml" Id="R3064b1979ae84a7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6a264e5a4ee449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33c580d1ae14070" /><Relationship Type="http://schemas.openxmlformats.org/officeDocument/2006/relationships/notesMaster" Target="/ppt/notesMasters/notesMaster1.xml" Id="Rb2a4d2c8af3647b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3cea08fe08346ba" /><Relationship Type="http://schemas.openxmlformats.org/officeDocument/2006/relationships/notesMaster" Target="/ppt/notesMasters/notesMaster1.xml" Id="Rb6b2f6f53814440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fd700e0446d4c11" /><Relationship Type="http://schemas.openxmlformats.org/officeDocument/2006/relationships/notesMaster" Target="/ppt/notesMasters/notesMaster1.xml" Id="R16b7735495774cc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1def0df1a0f4672" /><Relationship Type="http://schemas.openxmlformats.org/officeDocument/2006/relationships/notesMaster" Target="/ppt/notesMasters/notesMaster1.xml" Id="R7a0fb77120c2499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7b9e05a15e94002" /><Relationship Type="http://schemas.openxmlformats.org/officeDocument/2006/relationships/notesMaster" Target="/ppt/notesMasters/notesMaster1.xml" Id="R38b4829d630f4d5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b9551f276aa42db" /><Relationship Type="http://schemas.openxmlformats.org/officeDocument/2006/relationships/notesMaster" Target="/ppt/notesMasters/notesMaster1.xml" Id="R259c720f6bd143b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a5d3cda418b4dfc" /><Relationship Type="http://schemas.openxmlformats.org/officeDocument/2006/relationships/notesMaster" Target="/ppt/notesMasters/notesMaster1.xml" Id="R757676cb0786490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191c8c1db2043a9" /><Relationship Type="http://schemas.openxmlformats.org/officeDocument/2006/relationships/notesMaster" Target="/ppt/notesMasters/notesMaster1.xml" Id="Rf94d49f2e0b84d3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702f04168f34e8b" /><Relationship Type="http://schemas.openxmlformats.org/officeDocument/2006/relationships/notesMaster" Target="/ppt/notesMasters/notesMaster1.xml" Id="R9471a0ab559546f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b65e26e01824e22" /><Relationship Type="http://schemas.openxmlformats.org/officeDocument/2006/relationships/notesMaster" Target="/ppt/notesMasters/notesMaster1.xml" Id="R736b6907a60c4db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5b0025285b44868" /><Relationship Type="http://schemas.openxmlformats.org/officeDocument/2006/relationships/notesMaster" Target="/ppt/notesMasters/notesMaster1.xml" Id="Re6b2e62ebcb8413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a3e0cb0704d409b" /><Relationship Type="http://schemas.openxmlformats.org/officeDocument/2006/relationships/image" Target="/ppt/media/image.png" Id="Rccc0d0ed45d24fbe" /><Relationship Type="http://schemas.openxmlformats.org/officeDocument/2006/relationships/image" Target="/ppt/media/image2.png" Id="R3176dc456b0947c3" /><Relationship Type="http://schemas.openxmlformats.org/officeDocument/2006/relationships/image" Target="/ppt/media/image.jpeg" Id="Rc37212e3cf5049c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a3c77fbc465440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cc0d0ed45d24fb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176dc456b0947c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37212e3cf5049c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1b18788dc254f1d" /><Relationship Type="http://schemas.openxmlformats.org/officeDocument/2006/relationships/slideLayout" Target="/ppt/slideLayouts/slideLayout1.xml" Id="Rdcfabda8675b4207" /><Relationship Type="http://schemas.openxmlformats.org/officeDocument/2006/relationships/slideLayout" Target="/ppt/slideLayouts/slideLayout2.xml" Id="Rf20fb0463d2b4d9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cfabda8675b4207"/>
    <p:sldLayoutId xmlns:r="http://schemas.openxmlformats.org/officeDocument/2006/relationships" id="2147483650" r:id="Rf20fb0463d2b4d9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28e804cc6d4029" /><Relationship Type="http://schemas.openxmlformats.org/officeDocument/2006/relationships/notesSlide" Target="/ppt/notesSlides/notesSlide1.xml" Id="R41a433d6cb2d47f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dc4a5d77b44b5b" /><Relationship Type="http://schemas.openxmlformats.org/officeDocument/2006/relationships/notesSlide" Target="/ppt/notesSlides/notesSlide2.xml" Id="R94e70e2a5a6a4b6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59d3573e0e47e6" /><Relationship Type="http://schemas.openxmlformats.org/officeDocument/2006/relationships/notesSlide" Target="/ppt/notesSlides/notesSlide3.xml" Id="Re7d6cf18fc64476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d280f0a32c41f3" /><Relationship Type="http://schemas.openxmlformats.org/officeDocument/2006/relationships/notesSlide" Target="/ppt/notesSlides/notesSlide4.xml" Id="R40a03c2ce9804c8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8db1d64df44a2b" /><Relationship Type="http://schemas.openxmlformats.org/officeDocument/2006/relationships/notesSlide" Target="/ppt/notesSlides/notesSlide5.xml" Id="Re3c79d635b4c469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f72243c5f741db" /><Relationship Type="http://schemas.openxmlformats.org/officeDocument/2006/relationships/notesSlide" Target="/ppt/notesSlides/notesSlide6.xml" Id="R8c74a774d3fc4e0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a421934bb84779" /><Relationship Type="http://schemas.openxmlformats.org/officeDocument/2006/relationships/notesSlide" Target="/ppt/notesSlides/notesSlide7.xml" Id="R675193444a3249e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b2a95e223a4024" /><Relationship Type="http://schemas.openxmlformats.org/officeDocument/2006/relationships/notesSlide" Target="/ppt/notesSlides/notesSlide8.xml" Id="R40acb0a330124e3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840f67fb304d56" /><Relationship Type="http://schemas.openxmlformats.org/officeDocument/2006/relationships/notesSlide" Target="/ppt/notesSlides/notesSlide9.xml" Id="Rd7f0cde951d748c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cda546fcca466b" /><Relationship Type="http://schemas.openxmlformats.org/officeDocument/2006/relationships/notesSlide" Target="/ppt/notesSlides/notesSlide10.xml" Id="R23d3158dff494f3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87b43aaf9c4d3c" /><Relationship Type="http://schemas.openxmlformats.org/officeDocument/2006/relationships/notesSlide" Target="/ppt/notesSlides/notesSlide11.xml" Id="R9fea8e44c0ef4b9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Thessalonians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1:1  |  1 Thessalonians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保羅、西拉、提摩太寫信給帖撒羅尼迦在父神和主耶穌基督裏的教會。願恩惠、平安歸與你們！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Paul, and Silvanus, and Timotheus, unto the church of the Thessalonians which is in God the Father and in the Lord Jesus Christ: Grace be unto you, and peace, from God our Father, and the Lord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1:2  |  1 Thessalonians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我們為你們眾人常常感謝神，禱告的時候提到你們，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give thanks to God always for you all, making mention of you in our prayers;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1:3  |  1 Thessalonians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在神－我們的父面前，不住地記念你們因信心所做的工夫，因愛心所受的勞苦，因盼望我們主耶穌基督所存的忍耐。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Remembering without ceasing your work of faith, and labour of love, and patience of hope in our Lord Jesus Christ, in the sight of God and our Father;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1:4  |  1 Thessalonians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被神所愛的弟兄啊，我知道你們是蒙揀選的；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Knowing, brethren beloved, your election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1:5  |  1 Thessalonians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因為我們的福音傳到你們那裏，不獨在乎言語，也在乎權能和聖靈，並充足的信心。正如你們知道，我們在你們那裏，為你們的緣故是怎樣為人。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our gospel came not unto you in word only, but also in power, and in the Holy Ghost, and in much assurance; as ye know what manner of men we were among you for your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1:6  |  1 Thessalonians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並且你們在大難之中，蒙了聖靈所賜的喜樂，領受真道就效法我們，也效法了主；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became followers of us, and of the Lord, having received the word in much affliction, with joy of the Holy Ghost: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1:7  |  1 Thessalonians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甚至你們作了馬其頓和亞該亞所有信[主]之人的榜樣。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that ye were ensamples to all that believe in Macedonia and Achaia.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1:8  |  1 Thessalonians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因為主的道從你們那裏已經傳揚出來。你們向神的信心不但在馬其頓和亞該亞，就是在各處也都傳開了，所以不用我們說甚麼話。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from you sounded out the word of the Lord not only in Macedonia and Achaia, but also in every place your faith to God-ward is spread abroad; so that we need not to speak any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1:9  |  1 Thessalonians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因為他們自己已經報明我們是怎樣進到你們那裏，你們是怎樣離棄偶像，歸向神，要服事那又真又活的神，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themselves shew of us what manner of entering in we had unto you, and how ye turned to God from idols to serve the living and true God;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1:10  |  1 Thessalonians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等候他兒子從天降臨，就是他從死裏復活的－那位救我們脫離將來忿怒的耶穌。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to wait for his Son from heaven, whom he raised from the dead, even Jesus, which delivered us from the wrath to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2026-08-26T14:52:26.4340000Z</dcterms:created>
  <dcterms:modified xsi:type="dcterms:W3CDTF">2026-08-26T14:52:26.4340000Z</dcterms:modified>
</coreProperties>
</file>