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5e275e0354a46ad" /><Relationship Type="http://schemas.openxmlformats.org/officeDocument/2006/relationships/extended-properties" Target="/docProps/app.xml" Id="Rbabc4144879446e7" /><Relationship Type="http://schemas.openxmlformats.org/officeDocument/2006/relationships/officeDocument" Target="/ppt/presentation.xml" Id="R152675d3bbe344a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18046d60ad144f9"/>
  </p:sldMasterIdLst>
  <p:notesMasterIdLst>
    <p:notesMasterId xmlns:r="http://schemas.openxmlformats.org/officeDocument/2006/relationships" r:id="Rf4cc9086db2c40a5"/>
  </p:notesMasterIdLst>
  <p:sldIdLst>
    <p:sldId xmlns:r="http://schemas.openxmlformats.org/officeDocument/2006/relationships" id="256" r:id="R504e4a451d274cb4"/>
    <p:sldId xmlns:r="http://schemas.openxmlformats.org/officeDocument/2006/relationships" id="257" r:id="R659c5f673e1c4507"/>
    <p:sldId xmlns:r="http://schemas.openxmlformats.org/officeDocument/2006/relationships" id="258" r:id="Re514720fc2f245e1"/>
    <p:sldId xmlns:r="http://schemas.openxmlformats.org/officeDocument/2006/relationships" id="259" r:id="R183fe7724ec64577"/>
    <p:sldId xmlns:r="http://schemas.openxmlformats.org/officeDocument/2006/relationships" id="260" r:id="Rdbf3d1938f60436b"/>
    <p:sldId xmlns:r="http://schemas.openxmlformats.org/officeDocument/2006/relationships" id="261" r:id="Rde3a014e9c4447cb"/>
    <p:sldId xmlns:r="http://schemas.openxmlformats.org/officeDocument/2006/relationships" id="262" r:id="Rcb035813ab1845b0"/>
    <p:sldId xmlns:r="http://schemas.openxmlformats.org/officeDocument/2006/relationships" id="263" r:id="Rb2493d08334a4c72"/>
    <p:sldId xmlns:r="http://schemas.openxmlformats.org/officeDocument/2006/relationships" id="264" r:id="R327f5f1e13804dff"/>
    <p:sldId xmlns:r="http://schemas.openxmlformats.org/officeDocument/2006/relationships" id="265" r:id="R04ac7a94e20b4a86"/>
    <p:sldId xmlns:r="http://schemas.openxmlformats.org/officeDocument/2006/relationships" id="266" r:id="Rbb3e292445cf47f9"/>
    <p:sldId xmlns:r="http://schemas.openxmlformats.org/officeDocument/2006/relationships" id="267" r:id="R3513aeefe7db405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6a879f39cb945b0" /><Relationship Type="http://schemas.openxmlformats.org/officeDocument/2006/relationships/slideMaster" Target="/ppt/slideMasters/slideMaster1.xml" Id="R518046d60ad144f9" /><Relationship Type="http://schemas.openxmlformats.org/officeDocument/2006/relationships/notesMaster" Target="/ppt/notesMasters/notesMaster1.xml" Id="Rf4cc9086db2c40a5" /><Relationship Type="http://schemas.openxmlformats.org/officeDocument/2006/relationships/presProps" Target="/ppt/presProps.xml" Id="Rd6772363f5a24a87" /><Relationship Type="http://schemas.openxmlformats.org/officeDocument/2006/relationships/tableStyles" Target="/ppt/tableStyles.xml" Id="R1e0e914917344319" /><Relationship Type="http://schemas.openxmlformats.org/officeDocument/2006/relationships/slide" Target="/ppt/slides/slide1.xml" Id="R504e4a451d274cb4" /><Relationship Type="http://schemas.openxmlformats.org/officeDocument/2006/relationships/slide" Target="/ppt/slides/slide2.xml" Id="R659c5f673e1c4507" /><Relationship Type="http://schemas.openxmlformats.org/officeDocument/2006/relationships/slide" Target="/ppt/slides/slide3.xml" Id="Re514720fc2f245e1" /><Relationship Type="http://schemas.openxmlformats.org/officeDocument/2006/relationships/slide" Target="/ppt/slides/slide4.xml" Id="R183fe7724ec64577" /><Relationship Type="http://schemas.openxmlformats.org/officeDocument/2006/relationships/slide" Target="/ppt/slides/slide5.xml" Id="Rdbf3d1938f60436b" /><Relationship Type="http://schemas.openxmlformats.org/officeDocument/2006/relationships/slide" Target="/ppt/slides/slide6.xml" Id="Rde3a014e9c4447cb" /><Relationship Type="http://schemas.openxmlformats.org/officeDocument/2006/relationships/slide" Target="/ppt/slides/slide7.xml" Id="Rcb035813ab1845b0" /><Relationship Type="http://schemas.openxmlformats.org/officeDocument/2006/relationships/slide" Target="/ppt/slides/slide8.xml" Id="Rb2493d08334a4c72" /><Relationship Type="http://schemas.openxmlformats.org/officeDocument/2006/relationships/slide" Target="/ppt/slides/slide9.xml" Id="R327f5f1e13804dff" /><Relationship Type="http://schemas.openxmlformats.org/officeDocument/2006/relationships/slide" Target="/ppt/slides/slide10.xml" Id="R04ac7a94e20b4a86" /><Relationship Type="http://schemas.openxmlformats.org/officeDocument/2006/relationships/slide" Target="/ppt/slides/slide11.xml" Id="Rbb3e292445cf47f9" /><Relationship Type="http://schemas.openxmlformats.org/officeDocument/2006/relationships/slide" Target="/ppt/slides/slide12.xml" Id="R3513aeefe7db405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6570b3d590a463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4a4ae67c1ba4614" /><Relationship Type="http://schemas.openxmlformats.org/officeDocument/2006/relationships/notesMaster" Target="/ppt/notesMasters/notesMaster1.xml" Id="Rafdd74d7f595463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06fa3ca8c4148ef" /><Relationship Type="http://schemas.openxmlformats.org/officeDocument/2006/relationships/notesMaster" Target="/ppt/notesMasters/notesMaster1.xml" Id="Rc928e63aee0145c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4b4e2eed5b249b2" /><Relationship Type="http://schemas.openxmlformats.org/officeDocument/2006/relationships/notesMaster" Target="/ppt/notesMasters/notesMaster1.xml" Id="R0fe0128fa97e46b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d6dfd309da848ad" /><Relationship Type="http://schemas.openxmlformats.org/officeDocument/2006/relationships/notesMaster" Target="/ppt/notesMasters/notesMaster1.xml" Id="Rfe448463dd244a5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c976bb63e114f96" /><Relationship Type="http://schemas.openxmlformats.org/officeDocument/2006/relationships/notesMaster" Target="/ppt/notesMasters/notesMaster1.xml" Id="R039e2b1d4da84a6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564ba4c33a042e7" /><Relationship Type="http://schemas.openxmlformats.org/officeDocument/2006/relationships/notesMaster" Target="/ppt/notesMasters/notesMaster1.xml" Id="Rdc27799a883542a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cdfad7f9a294b8d" /><Relationship Type="http://schemas.openxmlformats.org/officeDocument/2006/relationships/notesMaster" Target="/ppt/notesMasters/notesMaster1.xml" Id="Rdcef28da85bc4f4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c4f12d975ae483c" /><Relationship Type="http://schemas.openxmlformats.org/officeDocument/2006/relationships/notesMaster" Target="/ppt/notesMasters/notesMaster1.xml" Id="Ra477b1db2085489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e41706d4a564d7e" /><Relationship Type="http://schemas.openxmlformats.org/officeDocument/2006/relationships/notesMaster" Target="/ppt/notesMasters/notesMaster1.xml" Id="R55dc8253c2ee406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bfacb36ad8d4b65" /><Relationship Type="http://schemas.openxmlformats.org/officeDocument/2006/relationships/notesMaster" Target="/ppt/notesMasters/notesMaster1.xml" Id="Rc2953f188c7e46b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4afa63f65eb472d" /><Relationship Type="http://schemas.openxmlformats.org/officeDocument/2006/relationships/notesMaster" Target="/ppt/notesMasters/notesMaster1.xml" Id="R33311b557940438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25c65dec33046f7" /><Relationship Type="http://schemas.openxmlformats.org/officeDocument/2006/relationships/notesMaster" Target="/ppt/notesMasters/notesMaster1.xml" Id="Ra5b0799ff6c64c4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62ca28c5d2c4ebd" /><Relationship Type="http://schemas.openxmlformats.org/officeDocument/2006/relationships/image" Target="/ppt/media/image.png" Id="Rdbf524fe97084118" /><Relationship Type="http://schemas.openxmlformats.org/officeDocument/2006/relationships/image" Target="/ppt/media/image2.png" Id="R5930705626c24d1d" /><Relationship Type="http://schemas.openxmlformats.org/officeDocument/2006/relationships/image" Target="/ppt/media/image.jpeg" Id="R3683709244c9425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7f9bdaadea044e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bf524fe9708411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930705626c24d1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683709244c9425a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9fcfac89ecc47a8" /><Relationship Type="http://schemas.openxmlformats.org/officeDocument/2006/relationships/slideLayout" Target="/ppt/slideLayouts/slideLayout1.xml" Id="R907258f94cad4a3e" /><Relationship Type="http://schemas.openxmlformats.org/officeDocument/2006/relationships/slideLayout" Target="/ppt/slideLayouts/slideLayout2.xml" Id="R1dd2b086b2d34c7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07258f94cad4a3e"/>
    <p:sldLayoutId xmlns:r="http://schemas.openxmlformats.org/officeDocument/2006/relationships" id="2147483650" r:id="R1dd2b086b2d34c7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9badfe5ab94be1" /><Relationship Type="http://schemas.openxmlformats.org/officeDocument/2006/relationships/notesSlide" Target="/ppt/notesSlides/notesSlide1.xml" Id="Rf673894081cf407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b9b0718a0d4956" /><Relationship Type="http://schemas.openxmlformats.org/officeDocument/2006/relationships/notesSlide" Target="/ppt/notesSlides/notesSlide2.xml" Id="R44ed2658fded41c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2c51febff44de9" /><Relationship Type="http://schemas.openxmlformats.org/officeDocument/2006/relationships/notesSlide" Target="/ppt/notesSlides/notesSlide3.xml" Id="Rc5a0cfd350ab41b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a7e3f58a1a42f3" /><Relationship Type="http://schemas.openxmlformats.org/officeDocument/2006/relationships/notesSlide" Target="/ppt/notesSlides/notesSlide4.xml" Id="Rb07e86fd653848c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f2c0e085bc4565" /><Relationship Type="http://schemas.openxmlformats.org/officeDocument/2006/relationships/notesSlide" Target="/ppt/notesSlides/notesSlide5.xml" Id="Re9db7a7d4712477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ce8275166241b7" /><Relationship Type="http://schemas.openxmlformats.org/officeDocument/2006/relationships/notesSlide" Target="/ppt/notesSlides/notesSlide6.xml" Id="Ra30071d872664de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5907402f1f4cc3" /><Relationship Type="http://schemas.openxmlformats.org/officeDocument/2006/relationships/notesSlide" Target="/ppt/notesSlides/notesSlide7.xml" Id="R0bf780faa2994bd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ac045224cf4719" /><Relationship Type="http://schemas.openxmlformats.org/officeDocument/2006/relationships/notesSlide" Target="/ppt/notesSlides/notesSlide8.xml" Id="Rb11bac6c820b468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a37c962eae40c8" /><Relationship Type="http://schemas.openxmlformats.org/officeDocument/2006/relationships/notesSlide" Target="/ppt/notesSlides/notesSlide9.xml" Id="Ra97b7afd24694b9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eaaef515cd4782" /><Relationship Type="http://schemas.openxmlformats.org/officeDocument/2006/relationships/notesSlide" Target="/ppt/notesSlides/notesSlide10.xml" Id="R9cfb7574988b4f2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f82ad701d741e7" /><Relationship Type="http://schemas.openxmlformats.org/officeDocument/2006/relationships/notesSlide" Target="/ppt/notesSlides/notesSlide11.xml" Id="R278d5e8c7c6c47a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e08e5d57e641ce" /><Relationship Type="http://schemas.openxmlformats.org/officeDocument/2006/relationships/notesSlide" Target="/ppt/notesSlides/notesSlide12.xml" Id="Rdde00c19c03e4f0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詩篇第32章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32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32:1  |  Psalms 32:1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大衛的訓誨詩。 得赦免其過、遮蓋其罪的， 這人是有福的！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David, Maschil. Blessed is he whose transgression is forgiven, whose sin is covered.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32:2  |  Psalms 32:2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凡心裏沒有詭詐、耶和華不算為有罪的， 這人是有福的！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is the man unto whom the LORD imputeth not iniquity, and in whose spirit there is no guile.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32:3  |  Psalms 32:3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我閉口不認罪的時候， 因終日唉哼而骨頭枯乾。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 kept silence, my bones waxed old through my roaring all the day long.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32:4  |  Psalms 32:4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黑夜白日，你的手在我身上沉重； 我的精液耗盡，如同夏天的乾旱。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day and night thy hand was heavy upon me: my moisture is turned into the drought of summer.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32:5  |  Psalms 32:5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我向你陳明我的罪， 不隱瞞我的惡。 我說：我要向耶和華承認我的過犯， 你就赦免我的罪惡。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acknowledged my sin unto thee, and mine iniquity have I not hid. I said, I will confess my transgressions unto the LORD; and thou forgavest the iniquity of my sin.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32:6  |  Psalms 32:6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為此，凡虔誠人都當趁你可尋找的時候禱告你； 大水泛溢的時候，必不能到他那裏。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 shall every one that is godly pray unto thee in a time when thou mayest be found: surely in the floods of great waters they shall not come nigh unto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32:7  |  Psalms 32:7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你是我藏身之處； 你必保佑我脫離苦難， 以得救的樂歌四面環繞我。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art my hiding place; thou shalt preserve me from trouble; thou shalt compass me about with songs of deliverance.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32:8  |  Psalms 32:8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我要教導你，指示你當行的路； 我要定睛在你身上勸戒你。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instruct thee and teach thee in the way which thou shalt go: I will guide thee with mine eye.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32:9  |  Psalms 32:9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你不可像那無知的騾馬， 必用嚼環轡頭勒住牠； 不然，就不能馴服。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ye not as the horse, or as the mule, which have no understanding: whose mouth must be held in with bit and bridle, lest they come near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32:10  |  Psalms 32:10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惡人必多受苦楚； 惟獨倚靠耶和華的必有慈愛四面環繞他。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Many sorrows shall be to the wicked: but he that trusteth in the LORD, mercy shall compass him about.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32:11  |  Psalms 32:11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你們義人應當靠耶和華歡喜快樂； 你們心裏正直的人都當歡呼。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glad in the LORD, and rejoice, ye righteous: and shout for joy, all ye that are upright in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2026-08-26T10:29:28.7260000Z</dcterms:created>
  <dcterms:modified xsi:type="dcterms:W3CDTF">2026-08-26T10:29:28.7260000Z</dcterms:modified>
</coreProperties>
</file>