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5fb9fddfcf84e72" /><Relationship Type="http://schemas.openxmlformats.org/officeDocument/2006/relationships/extended-properties" Target="/docProps/app.xml" Id="Rcfb9a0c5e07146b9" /><Relationship Type="http://schemas.openxmlformats.org/officeDocument/2006/relationships/officeDocument" Target="/ppt/presentation.xml" Id="R8cd036eb2a8a44d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c25d2961d5d4dbe"/>
  </p:sldMasterIdLst>
  <p:notesMasterIdLst>
    <p:notesMasterId xmlns:r="http://schemas.openxmlformats.org/officeDocument/2006/relationships" r:id="Rb1a750dcf92c4059"/>
  </p:notesMasterIdLst>
  <p:sldIdLst>
    <p:sldId xmlns:r="http://schemas.openxmlformats.org/officeDocument/2006/relationships" id="256" r:id="Rfb15e6f8dd01418e"/>
    <p:sldId xmlns:r="http://schemas.openxmlformats.org/officeDocument/2006/relationships" id="257" r:id="R63047d2a660b486e"/>
    <p:sldId xmlns:r="http://schemas.openxmlformats.org/officeDocument/2006/relationships" id="258" r:id="Rd8d8961ee5604fee"/>
    <p:sldId xmlns:r="http://schemas.openxmlformats.org/officeDocument/2006/relationships" id="259" r:id="Rb21f771a1ebd4372"/>
    <p:sldId xmlns:r="http://schemas.openxmlformats.org/officeDocument/2006/relationships" id="260" r:id="Rfa9f363aaac541df"/>
    <p:sldId xmlns:r="http://schemas.openxmlformats.org/officeDocument/2006/relationships" id="261" r:id="R60e93eef4e2342b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53b035219b94a72" /><Relationship Type="http://schemas.openxmlformats.org/officeDocument/2006/relationships/slideMaster" Target="/ppt/slideMasters/slideMaster1.xml" Id="Rdc25d2961d5d4dbe" /><Relationship Type="http://schemas.openxmlformats.org/officeDocument/2006/relationships/notesMaster" Target="/ppt/notesMasters/notesMaster1.xml" Id="Rb1a750dcf92c4059" /><Relationship Type="http://schemas.openxmlformats.org/officeDocument/2006/relationships/presProps" Target="/ppt/presProps.xml" Id="R104b5093a86440b8" /><Relationship Type="http://schemas.openxmlformats.org/officeDocument/2006/relationships/tableStyles" Target="/ppt/tableStyles.xml" Id="Rc63bfeb2ea6745c1" /><Relationship Type="http://schemas.openxmlformats.org/officeDocument/2006/relationships/slide" Target="/ppt/slides/slide1.xml" Id="Rfb15e6f8dd01418e" /><Relationship Type="http://schemas.openxmlformats.org/officeDocument/2006/relationships/slide" Target="/ppt/slides/slide2.xml" Id="R63047d2a660b486e" /><Relationship Type="http://schemas.openxmlformats.org/officeDocument/2006/relationships/slide" Target="/ppt/slides/slide3.xml" Id="Rd8d8961ee5604fee" /><Relationship Type="http://schemas.openxmlformats.org/officeDocument/2006/relationships/slide" Target="/ppt/slides/slide4.xml" Id="Rb21f771a1ebd4372" /><Relationship Type="http://schemas.openxmlformats.org/officeDocument/2006/relationships/slide" Target="/ppt/slides/slide5.xml" Id="Rfa9f363aaac541df" /><Relationship Type="http://schemas.openxmlformats.org/officeDocument/2006/relationships/slide" Target="/ppt/slides/slide6.xml" Id="R60e93eef4e2342b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09c10aaf33145c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98156a48e5f44fa" /><Relationship Type="http://schemas.openxmlformats.org/officeDocument/2006/relationships/notesMaster" Target="/ppt/notesMasters/notesMaster1.xml" Id="Rcf666359d36b44d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0d1a4ef2e4c4946" /><Relationship Type="http://schemas.openxmlformats.org/officeDocument/2006/relationships/notesMaster" Target="/ppt/notesMasters/notesMaster1.xml" Id="Rb4fee7d861ee412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d95991c80604324" /><Relationship Type="http://schemas.openxmlformats.org/officeDocument/2006/relationships/notesMaster" Target="/ppt/notesMasters/notesMaster1.xml" Id="R8d16e886981546f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9e881fe6f584911" /><Relationship Type="http://schemas.openxmlformats.org/officeDocument/2006/relationships/notesMaster" Target="/ppt/notesMasters/notesMaster1.xml" Id="R2ed444f88512433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691007b80044191" /><Relationship Type="http://schemas.openxmlformats.org/officeDocument/2006/relationships/notesMaster" Target="/ppt/notesMasters/notesMaster1.xml" Id="Ra8275d123c064d4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86c92e065cc4dec" /><Relationship Type="http://schemas.openxmlformats.org/officeDocument/2006/relationships/notesMaster" Target="/ppt/notesMasters/notesMaster1.xml" Id="R92bb37d92a8b4dc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21a87a4ce3b4c8c" /><Relationship Type="http://schemas.openxmlformats.org/officeDocument/2006/relationships/image" Target="/ppt/media/image.png" Id="Rb4c56e7e5a1f435b" /><Relationship Type="http://schemas.openxmlformats.org/officeDocument/2006/relationships/image" Target="/ppt/media/image2.png" Id="R31d87233445d4287" /><Relationship Type="http://schemas.openxmlformats.org/officeDocument/2006/relationships/image" Target="/ppt/media/image.jpeg" Id="Rd20be00eeca0487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7905f8ae6f4b5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4c56e7e5a1f435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1d87233445d428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0be00eeca0487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a7fe8049dd24f0f" /><Relationship Type="http://schemas.openxmlformats.org/officeDocument/2006/relationships/slideLayout" Target="/ppt/slideLayouts/slideLayout1.xml" Id="Rfddfe709697e4d88" /><Relationship Type="http://schemas.openxmlformats.org/officeDocument/2006/relationships/slideLayout" Target="/ppt/slideLayouts/slideLayout2.xml" Id="R5eeea641f04f417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ddfe709697e4d88"/>
    <p:sldLayoutId xmlns:r="http://schemas.openxmlformats.org/officeDocument/2006/relationships" id="2147483650" r:id="R5eeea641f04f417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f8b4bcb794484a" /><Relationship Type="http://schemas.openxmlformats.org/officeDocument/2006/relationships/notesSlide" Target="/ppt/notesSlides/notesSlide1.xml" Id="R83569a318ee04e1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d30c9d5c3a47f2" /><Relationship Type="http://schemas.openxmlformats.org/officeDocument/2006/relationships/notesSlide" Target="/ppt/notesSlides/notesSlide2.xml" Id="R43adad6db68748a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ff15359a4b4fc2" /><Relationship Type="http://schemas.openxmlformats.org/officeDocument/2006/relationships/notesSlide" Target="/ppt/notesSlides/notesSlide3.xml" Id="Rcd970ed0ec20476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9ebbedc80b4cdc" /><Relationship Type="http://schemas.openxmlformats.org/officeDocument/2006/relationships/notesSlide" Target="/ppt/notesSlides/notesSlide4.xml" Id="Rcbca3b9a846e476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aad2c9c226424b" /><Relationship Type="http://schemas.openxmlformats.org/officeDocument/2006/relationships/notesSlide" Target="/ppt/notesSlides/notesSlide5.xml" Id="Rc402ed46262147a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350a98c64b4e0e" /><Relationship Type="http://schemas.openxmlformats.org/officeDocument/2006/relationships/notesSlide" Target="/ppt/notesSlides/notesSlide6.xml" Id="R98fe7d8e3b4c474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耶利米書第45章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Jeremiah 45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45:1  |  Jeremiah 45:1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猶大王約西亞的兒子約雅敬第四年，尼利亞的兒子巴錄將先知耶利米口中所說的話寫在書上。耶利米說：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 that Jeremiah the prophet spake unto Baruch the son of Neriah, when he had written these words in a book at the mouth of Jeremiah, in the fourth year of Jehoiakim the son of Josiah king of Judah,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45:2  |  Jeremiah 45:2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「巴錄啊，耶和華－以色列的神說：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LORD, the God of Israel, unto thee, O Baruch;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45:3  |  Jeremiah 45:3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巴錄曾說：『哀哉！耶和華將憂愁加在我的痛苦上，我因唉哼而困乏，不得安歇。』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didst say, Woe is me now! for the LORD hath added grief to my sorrow; I fainted in my sighing, and I find no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45:4  |  Jeremiah 45:4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你要這樣告訴他，耶和華如此說：我所建立的，我必拆毀；我所栽植的，我必拔出；在全地我都如此行。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shalt thou say unto him, The LORD saith thus; Behold, that which I have built will I break down, and that which I have planted I will pluck up, even this whole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45:5  |  Jeremiah 45:5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你為自己圖謀大事嗎？不要圖謀！我必使災禍臨到凡有血氣的。但你無論往哪裏去，我必使你以自己的命為掠物。這是耶和華說的。」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seekest thou great things for thyself? seek them not: for, behold, I will bring evil upon all flesh, saith the LORD: but thy life will I give unto thee for a prey in all places whither thou goest.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2026-08-26T10:41:56.6920000Z</dcterms:created>
  <dcterms:modified xsi:type="dcterms:W3CDTF">2026-08-26T10:41:56.6920000Z</dcterms:modified>
</coreProperties>
</file>